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Nunito"/>
      <p:regular r:id="rId36"/>
      <p:bold r:id="rId37"/>
      <p:italic r:id="rId38"/>
      <p:boldItalic r:id="rId39"/>
    </p:embeddedFont>
    <p:embeddedFont>
      <p:font typeface="Fira Sans Extra Condensed Medium"/>
      <p:regular r:id="rId40"/>
      <p:bold r:id="rId41"/>
      <p:italic r:id="rId42"/>
      <p:boldItalic r:id="rId43"/>
    </p:embeddedFont>
    <p:embeddedFont>
      <p:font typeface="Fira Sans Extra Condensed Light"/>
      <p:regular r:id="rId44"/>
      <p:bold r:id="rId45"/>
      <p:italic r:id="rId46"/>
      <p:boldItalic r:id="rId47"/>
    </p:embeddedFont>
    <p:embeddedFont>
      <p:font typeface="Fjalla One"/>
      <p:regular r:id="rId48"/>
    </p:embeddedFont>
    <p:embeddedFont>
      <p:font typeface="Maven Pro"/>
      <p:regular r:id="rId49"/>
      <p:bold r:id="rId50"/>
    </p:embeddedFont>
    <p:embeddedFont>
      <p:font typeface="Roboto Condensed Light"/>
      <p:regular r:id="rId51"/>
      <p:bold r:id="rId52"/>
      <p:italic r:id="rId53"/>
      <p:boldItalic r:id="rId54"/>
    </p:embeddedFont>
    <p:embeddedFont>
      <p:font typeface="Exo 2"/>
      <p:regular r:id="rId55"/>
      <p:bold r:id="rId56"/>
      <p:italic r:id="rId57"/>
      <p:boldItalic r:id="rId58"/>
    </p:embeddedFont>
    <p:embeddedFont>
      <p:font typeface="Roboto Mono"/>
      <p:regular r:id="rId59"/>
      <p:bold r:id="rId60"/>
      <p:italic r:id="rId61"/>
      <p:boldItalic r:id="rId62"/>
    </p:embeddedFont>
    <p:embeddedFont>
      <p:font typeface="Fira Sans Extra Condensed"/>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8B5788-245B-49F8-8905-EC841FC7AB17}">
  <a:tblStyle styleId="{1F8B5788-245B-49F8-8905-EC841FC7AB1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FiraSansExtraCondensedLight-regular.fntdata"/><Relationship Id="rId43" Type="http://schemas.openxmlformats.org/officeDocument/2006/relationships/font" Target="fonts/FiraSansExtraCondensedMedium-boldItalic.fntdata"/><Relationship Id="rId46" Type="http://schemas.openxmlformats.org/officeDocument/2006/relationships/font" Target="fonts/FiraSansExtraCondensedLight-italic.fntdata"/><Relationship Id="rId45" Type="http://schemas.openxmlformats.org/officeDocument/2006/relationships/font" Target="fonts/FiraSansExtraCondensed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jallaOne-regular.fntdata"/><Relationship Id="rId47" Type="http://schemas.openxmlformats.org/officeDocument/2006/relationships/font" Target="fonts/FiraSansExtraCondensedLight-boldItalic.fntdata"/><Relationship Id="rId49" Type="http://schemas.openxmlformats.org/officeDocument/2006/relationships/font" Target="fonts/MavenPr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3.xml"/><Relationship Id="rId64" Type="http://schemas.openxmlformats.org/officeDocument/2006/relationships/font" Target="fonts/FiraSansExtraCondensed-bold.fntdata"/><Relationship Id="rId63" Type="http://schemas.openxmlformats.org/officeDocument/2006/relationships/font" Target="fonts/FiraSansExtraCondensed-regular.fntdata"/><Relationship Id="rId22" Type="http://schemas.openxmlformats.org/officeDocument/2006/relationships/slide" Target="slides/slide15.xml"/><Relationship Id="rId66" Type="http://schemas.openxmlformats.org/officeDocument/2006/relationships/font" Target="fonts/FiraSansExtraCondensed-boldItalic.fntdata"/><Relationship Id="rId21" Type="http://schemas.openxmlformats.org/officeDocument/2006/relationships/slide" Target="slides/slide14.xml"/><Relationship Id="rId65" Type="http://schemas.openxmlformats.org/officeDocument/2006/relationships/font" Target="fonts/FiraSansExtraCondense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obotoMon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CondensedLight-regular.fntdata"/><Relationship Id="rId50" Type="http://schemas.openxmlformats.org/officeDocument/2006/relationships/font" Target="fonts/MavenPro-bold.fntdata"/><Relationship Id="rId53" Type="http://schemas.openxmlformats.org/officeDocument/2006/relationships/font" Target="fonts/RobotoCondensedLight-italic.fntdata"/><Relationship Id="rId52" Type="http://schemas.openxmlformats.org/officeDocument/2006/relationships/font" Target="fonts/RobotoCondensedLight-bold.fntdata"/><Relationship Id="rId11" Type="http://schemas.openxmlformats.org/officeDocument/2006/relationships/slide" Target="slides/slide4.xml"/><Relationship Id="rId55" Type="http://schemas.openxmlformats.org/officeDocument/2006/relationships/font" Target="fonts/Exo2-regular.fntdata"/><Relationship Id="rId10" Type="http://schemas.openxmlformats.org/officeDocument/2006/relationships/slide" Target="slides/slide3.xml"/><Relationship Id="rId54" Type="http://schemas.openxmlformats.org/officeDocument/2006/relationships/font" Target="fonts/RobotoCondensedLight-boldItalic.fntdata"/><Relationship Id="rId13" Type="http://schemas.openxmlformats.org/officeDocument/2006/relationships/slide" Target="slides/slide6.xml"/><Relationship Id="rId57" Type="http://schemas.openxmlformats.org/officeDocument/2006/relationships/font" Target="fonts/Exo2-italic.fntdata"/><Relationship Id="rId12" Type="http://schemas.openxmlformats.org/officeDocument/2006/relationships/slide" Target="slides/slide5.xml"/><Relationship Id="rId56" Type="http://schemas.openxmlformats.org/officeDocument/2006/relationships/font" Target="fonts/Exo2-bold.fntdata"/><Relationship Id="rId15" Type="http://schemas.openxmlformats.org/officeDocument/2006/relationships/slide" Target="slides/slide8.xml"/><Relationship Id="rId59" Type="http://schemas.openxmlformats.org/officeDocument/2006/relationships/font" Target="fonts/RobotoMono-regular.fntdata"/><Relationship Id="rId14" Type="http://schemas.openxmlformats.org/officeDocument/2006/relationships/slide" Target="slides/slide7.xml"/><Relationship Id="rId58" Type="http://schemas.openxmlformats.org/officeDocument/2006/relationships/font" Target="fonts/Exo2-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fda0dab1f_6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cfda0dab1f_6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fda0dab1f_6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cfda0dab1f_6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fda0dab1f_6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cfda0dab1f_6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fda0dab1f_6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cfda0dab1f_6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fda0dab1f_6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cfda0dab1f_6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fda0dab1f_6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cfda0dab1f_6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fda0dab1f_6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cfda0dab1f_6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fda0dab1f_6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cfda0dab1f_6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fda0dab1f_6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cfda0dab1f_6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fda0dab1f_6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cfda0dab1f_6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fda0dab1f_6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cfda0dab1f_6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fda0dab1f_6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cfda0dab1f_6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cfda0dab1f_6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cfda0dab1f_6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fda0dab1f_6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cfda0dab1f_6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fda0dab1f_6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cfda0dab1f_6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fda0dab1f_6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cfda0dab1f_6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fda0dab1f_6_3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cfda0dab1f_6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cfda0dab1f_6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cfda0dab1f_6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fda0dab1f_6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cfda0dab1f_6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fda0dab1f_6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cfda0dab1f_6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fda0dab1f_6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cfda0dab1f_6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fda0dab1f_6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cfda0dab1f_6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fda0dab1f_6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cfda0dab1f_6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fda0dab1f_6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cfda0dab1f_6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fda0dab1f_6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cfda0dab1f_6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fda0dab1f_6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cfda0dab1f_6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fda0dab1f_6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cfda0dab1f_6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fda0dab1f_6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cfda0dab1f_6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slide" Target="/ppt/slides/slide15.xml"/><Relationship Id="rId4" Type="http://schemas.openxmlformats.org/officeDocument/2006/relationships/slide" Target="/ppt/slides/slide7.xml"/><Relationship Id="rId5" Type="http://schemas.openxmlformats.org/officeDocument/2006/relationships/slide" Target="/ppt/slides/slide26.xml"/><Relationship Id="rId6" Type="http://schemas.openxmlformats.org/officeDocument/2006/relationships/slide" Target="/ppt/slides/slide2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14"/>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278" name="Google Shape;278;p14"/>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15"/>
          <p:cNvSpPr txBox="1"/>
          <p:nvPr>
            <p:ph idx="1" type="body"/>
          </p:nvPr>
        </p:nvSpPr>
        <p:spPr>
          <a:xfrm>
            <a:off x="870650" y="1144200"/>
            <a:ext cx="6919200" cy="35106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Clr>
                <a:srgbClr val="434343"/>
              </a:buClr>
              <a:buSzPts val="800"/>
              <a:buFont typeface="Nunito Light"/>
              <a:buAutoNum type="arabicPeriod"/>
              <a:defRPr>
                <a:solidFill>
                  <a:srgbClr val="000000"/>
                </a:solidFill>
              </a:defRPr>
            </a:lvl1pPr>
            <a:lvl2pPr indent="-304800" lvl="1" marL="914400" algn="l">
              <a:lnSpc>
                <a:spcPct val="115000"/>
              </a:lnSpc>
              <a:spcBef>
                <a:spcPts val="1600"/>
              </a:spcBef>
              <a:spcAft>
                <a:spcPts val="0"/>
              </a:spcAft>
              <a:buClr>
                <a:srgbClr val="434343"/>
              </a:buClr>
              <a:buSzPts val="1200"/>
              <a:buFont typeface="Nunito Light"/>
              <a:buAutoNum type="alphaLcPeriod"/>
              <a:defRPr>
                <a:solidFill>
                  <a:srgbClr val="000000"/>
                </a:solidFill>
              </a:defRPr>
            </a:lvl2pPr>
            <a:lvl3pPr indent="-304800" lvl="2" marL="1371600" algn="l">
              <a:lnSpc>
                <a:spcPct val="115000"/>
              </a:lnSpc>
              <a:spcBef>
                <a:spcPts val="1600"/>
              </a:spcBef>
              <a:spcAft>
                <a:spcPts val="0"/>
              </a:spcAft>
              <a:buClr>
                <a:srgbClr val="434343"/>
              </a:buClr>
              <a:buSzPts val="1200"/>
              <a:buFont typeface="Nunito Light"/>
              <a:buAutoNum type="romanLcPeriod"/>
              <a:defRPr>
                <a:solidFill>
                  <a:srgbClr val="000000"/>
                </a:solidFill>
              </a:defRPr>
            </a:lvl3pPr>
            <a:lvl4pPr indent="-304800" lvl="3" marL="1828800" algn="l">
              <a:lnSpc>
                <a:spcPct val="115000"/>
              </a:lnSpc>
              <a:spcBef>
                <a:spcPts val="1600"/>
              </a:spcBef>
              <a:spcAft>
                <a:spcPts val="0"/>
              </a:spcAft>
              <a:buClr>
                <a:srgbClr val="434343"/>
              </a:buClr>
              <a:buSzPts val="1200"/>
              <a:buFont typeface="Nunito Light"/>
              <a:buAutoNum type="arabicPeriod"/>
              <a:defRPr>
                <a:solidFill>
                  <a:srgbClr val="000000"/>
                </a:solidFill>
              </a:defRPr>
            </a:lvl4pPr>
            <a:lvl5pPr indent="-304800" lvl="4" marL="2286000" algn="l">
              <a:lnSpc>
                <a:spcPct val="115000"/>
              </a:lnSpc>
              <a:spcBef>
                <a:spcPts val="1600"/>
              </a:spcBef>
              <a:spcAft>
                <a:spcPts val="0"/>
              </a:spcAft>
              <a:buClr>
                <a:srgbClr val="434343"/>
              </a:buClr>
              <a:buSzPts val="1200"/>
              <a:buFont typeface="Nunito Light"/>
              <a:buAutoNum type="alphaLcPeriod"/>
              <a:defRPr>
                <a:solidFill>
                  <a:srgbClr val="000000"/>
                </a:solidFill>
              </a:defRPr>
            </a:lvl5pPr>
            <a:lvl6pPr indent="-304800" lvl="5" marL="2743200" algn="l">
              <a:lnSpc>
                <a:spcPct val="115000"/>
              </a:lnSpc>
              <a:spcBef>
                <a:spcPts val="1600"/>
              </a:spcBef>
              <a:spcAft>
                <a:spcPts val="0"/>
              </a:spcAft>
              <a:buClr>
                <a:srgbClr val="434343"/>
              </a:buClr>
              <a:buSzPts val="1200"/>
              <a:buFont typeface="Nunito Light"/>
              <a:buAutoNum type="romanLcPeriod"/>
              <a:defRPr>
                <a:solidFill>
                  <a:srgbClr val="000000"/>
                </a:solidFill>
              </a:defRPr>
            </a:lvl6pPr>
            <a:lvl7pPr indent="-304800" lvl="6" marL="3200400" algn="l">
              <a:lnSpc>
                <a:spcPct val="115000"/>
              </a:lnSpc>
              <a:spcBef>
                <a:spcPts val="1600"/>
              </a:spcBef>
              <a:spcAft>
                <a:spcPts val="0"/>
              </a:spcAft>
              <a:buClr>
                <a:srgbClr val="434343"/>
              </a:buClr>
              <a:buSzPts val="1200"/>
              <a:buFont typeface="Nunito Light"/>
              <a:buAutoNum type="arabicPeriod"/>
              <a:defRPr>
                <a:solidFill>
                  <a:srgbClr val="000000"/>
                </a:solidFill>
              </a:defRPr>
            </a:lvl7pPr>
            <a:lvl8pPr indent="-304800" lvl="7" marL="3657600" algn="l">
              <a:lnSpc>
                <a:spcPct val="115000"/>
              </a:lnSpc>
              <a:spcBef>
                <a:spcPts val="1600"/>
              </a:spcBef>
              <a:spcAft>
                <a:spcPts val="0"/>
              </a:spcAft>
              <a:buClr>
                <a:srgbClr val="434343"/>
              </a:buClr>
              <a:buSzPts val="1200"/>
              <a:buFont typeface="Nunito Light"/>
              <a:buAutoNum type="alphaLcPeriod"/>
              <a:defRPr>
                <a:solidFill>
                  <a:srgbClr val="000000"/>
                </a:solidFill>
              </a:defRPr>
            </a:lvl8pPr>
            <a:lvl9pPr indent="-304800" lvl="8" marL="4114800" algn="l">
              <a:lnSpc>
                <a:spcPct val="115000"/>
              </a:lnSpc>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281" name="Google Shape;281;p1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16"/>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284" name="Google Shape;284;p16"/>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85" name="Google Shape;285;p16"/>
          <p:cNvSpPr txBox="1"/>
          <p:nvPr>
            <p:ph idx="1" type="subTitle"/>
          </p:nvPr>
        </p:nvSpPr>
        <p:spPr>
          <a:xfrm>
            <a:off x="690446" y="5802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86" name="Google Shape;286;p16"/>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7" name="Google Shape;287;p16"/>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8" name="Google Shape;288;p16"/>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9" name="Google Shape;289;p16"/>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0" name="Google Shape;290;p16"/>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1" name="Google Shape;291;p16"/>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2" name="Google Shape;292;p16"/>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93" name="Google Shape;293;p16"/>
          <p:cNvSpPr txBox="1"/>
          <p:nvPr>
            <p:ph idx="13" type="subTitle"/>
          </p:nvPr>
        </p:nvSpPr>
        <p:spPr>
          <a:xfrm>
            <a:off x="690446" y="15464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94" name="Google Shape;294;p16"/>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95" name="Google Shape;295;p16"/>
          <p:cNvSpPr txBox="1"/>
          <p:nvPr>
            <p:ph idx="15" type="subTitle"/>
          </p:nvPr>
        </p:nvSpPr>
        <p:spPr>
          <a:xfrm>
            <a:off x="690446" y="25199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96" name="Google Shape;296;p16"/>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7" name="Google Shape;297;p16"/>
          <p:cNvSpPr txBox="1"/>
          <p:nvPr>
            <p:ph idx="17" type="subTitle"/>
          </p:nvPr>
        </p:nvSpPr>
        <p:spPr>
          <a:xfrm>
            <a:off x="6811558" y="21538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298" name="Google Shape;298;p16"/>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9" name="Google Shape;299;p16"/>
          <p:cNvSpPr txBox="1"/>
          <p:nvPr>
            <p:ph idx="19" type="subTitle"/>
          </p:nvPr>
        </p:nvSpPr>
        <p:spPr>
          <a:xfrm>
            <a:off x="6811558" y="31777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0" name="Google Shape;300;p16"/>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01" name="Google Shape;301;p16"/>
          <p:cNvSpPr txBox="1"/>
          <p:nvPr>
            <p:ph idx="21" type="subTitle"/>
          </p:nvPr>
        </p:nvSpPr>
        <p:spPr>
          <a:xfrm>
            <a:off x="6811558" y="41899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17"/>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304" name="Google Shape;304;p17"/>
          <p:cNvSpPr txBox="1"/>
          <p:nvPr>
            <p:ph idx="2" type="ctrTitle"/>
          </p:nvPr>
        </p:nvSpPr>
        <p:spPr>
          <a:xfrm>
            <a:off x="-105929"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05" name="Google Shape;305;p17"/>
          <p:cNvSpPr txBox="1"/>
          <p:nvPr>
            <p:ph idx="1" type="subTitle"/>
          </p:nvPr>
        </p:nvSpPr>
        <p:spPr>
          <a:xfrm>
            <a:off x="881451"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06" name="Google Shape;306;p17"/>
          <p:cNvSpPr txBox="1"/>
          <p:nvPr>
            <p:ph idx="3" type="title"/>
          </p:nvPr>
        </p:nvSpPr>
        <p:spPr>
          <a:xfrm>
            <a:off x="1438867"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7" name="Google Shape;307;p17"/>
          <p:cNvSpPr txBox="1"/>
          <p:nvPr>
            <p:ph idx="4" type="title"/>
          </p:nvPr>
        </p:nvSpPr>
        <p:spPr>
          <a:xfrm>
            <a:off x="6705012"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8" name="Google Shape;308;p17"/>
          <p:cNvSpPr txBox="1"/>
          <p:nvPr>
            <p:ph idx="5" type="title"/>
          </p:nvPr>
        </p:nvSpPr>
        <p:spPr>
          <a:xfrm>
            <a:off x="4071940"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9" name="Google Shape;309;p17"/>
          <p:cNvSpPr txBox="1"/>
          <p:nvPr>
            <p:ph idx="6" type="title"/>
          </p:nvPr>
        </p:nvSpPr>
        <p:spPr>
          <a:xfrm>
            <a:off x="6646558"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0" name="Google Shape;310;p17"/>
          <p:cNvSpPr txBox="1"/>
          <p:nvPr>
            <p:ph idx="7" type="title"/>
          </p:nvPr>
        </p:nvSpPr>
        <p:spPr>
          <a:xfrm>
            <a:off x="4027183"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1" name="Google Shape;311;p17"/>
          <p:cNvSpPr txBox="1"/>
          <p:nvPr>
            <p:ph idx="8" type="title"/>
          </p:nvPr>
        </p:nvSpPr>
        <p:spPr>
          <a:xfrm>
            <a:off x="1407808"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12" name="Google Shape;312;p17"/>
          <p:cNvSpPr txBox="1"/>
          <p:nvPr>
            <p:ph idx="9" type="ctrTitle"/>
          </p:nvPr>
        </p:nvSpPr>
        <p:spPr>
          <a:xfrm>
            <a:off x="5182783"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13" name="Google Shape;313;p17"/>
          <p:cNvSpPr txBox="1"/>
          <p:nvPr>
            <p:ph idx="13" type="subTitle"/>
          </p:nvPr>
        </p:nvSpPr>
        <p:spPr>
          <a:xfrm>
            <a:off x="6168975"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14" name="Google Shape;314;p17"/>
          <p:cNvSpPr txBox="1"/>
          <p:nvPr>
            <p:ph idx="14" type="ctrTitle"/>
          </p:nvPr>
        </p:nvSpPr>
        <p:spPr>
          <a:xfrm>
            <a:off x="2538427"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15" name="Google Shape;315;p17"/>
          <p:cNvSpPr txBox="1"/>
          <p:nvPr>
            <p:ph idx="15" type="subTitle"/>
          </p:nvPr>
        </p:nvSpPr>
        <p:spPr>
          <a:xfrm>
            <a:off x="3525224"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16" name="Google Shape;316;p17"/>
          <p:cNvSpPr txBox="1"/>
          <p:nvPr>
            <p:ph idx="16" type="ctrTitle"/>
          </p:nvPr>
        </p:nvSpPr>
        <p:spPr>
          <a:xfrm>
            <a:off x="7259883"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17" name="Google Shape;317;p17"/>
          <p:cNvSpPr txBox="1"/>
          <p:nvPr>
            <p:ph idx="17" type="subTitle"/>
          </p:nvPr>
        </p:nvSpPr>
        <p:spPr>
          <a:xfrm>
            <a:off x="7259876"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18" name="Google Shape;318;p17"/>
          <p:cNvSpPr txBox="1"/>
          <p:nvPr>
            <p:ph idx="18" type="ctrTitle"/>
          </p:nvPr>
        </p:nvSpPr>
        <p:spPr>
          <a:xfrm>
            <a:off x="4645271"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19" name="Google Shape;319;p17"/>
          <p:cNvSpPr txBox="1"/>
          <p:nvPr>
            <p:ph idx="19" type="subTitle"/>
          </p:nvPr>
        </p:nvSpPr>
        <p:spPr>
          <a:xfrm>
            <a:off x="4645274"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20" name="Google Shape;320;p17"/>
          <p:cNvSpPr txBox="1"/>
          <p:nvPr>
            <p:ph idx="20" type="ctrTitle"/>
          </p:nvPr>
        </p:nvSpPr>
        <p:spPr>
          <a:xfrm>
            <a:off x="2030658"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21" name="Google Shape;321;p17"/>
          <p:cNvSpPr txBox="1"/>
          <p:nvPr>
            <p:ph idx="21" type="subTitle"/>
          </p:nvPr>
        </p:nvSpPr>
        <p:spPr>
          <a:xfrm>
            <a:off x="2030650"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1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29">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19">
            <a:hlinkClick action="ppaction://hlinksldjump" r:id="rId3"/>
          </p:cNvPr>
          <p:cNvSpPr txBox="1"/>
          <p:nvPr>
            <p:ph type="title"/>
          </p:nvPr>
        </p:nvSpPr>
        <p:spPr>
          <a:xfrm>
            <a:off x="4968875" y="1711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26" name="Google Shape;326;p19"/>
          <p:cNvSpPr txBox="1"/>
          <p:nvPr>
            <p:ph idx="2" type="title"/>
          </p:nvPr>
        </p:nvSpPr>
        <p:spPr>
          <a:xfrm>
            <a:off x="4968875" y="2731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27" name="Google Shape;327;p19"/>
          <p:cNvSpPr txBox="1"/>
          <p:nvPr>
            <p:ph idx="3" type="title"/>
          </p:nvPr>
        </p:nvSpPr>
        <p:spPr>
          <a:xfrm>
            <a:off x="4968875" y="3751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28" name="Google Shape;328;p19"/>
          <p:cNvSpPr txBox="1"/>
          <p:nvPr>
            <p:ph idx="4" type="ctrTitle"/>
          </p:nvPr>
        </p:nvSpPr>
        <p:spPr>
          <a:xfrm>
            <a:off x="5858425" y="1394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29" name="Google Shape;329;p19"/>
          <p:cNvSpPr txBox="1"/>
          <p:nvPr>
            <p:ph idx="1" type="subTitle"/>
          </p:nvPr>
        </p:nvSpPr>
        <p:spPr>
          <a:xfrm>
            <a:off x="5858425" y="1849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30" name="Google Shape;330;p19"/>
          <p:cNvSpPr txBox="1"/>
          <p:nvPr>
            <p:ph idx="5" type="ctrTitle"/>
          </p:nvPr>
        </p:nvSpPr>
        <p:spPr>
          <a:xfrm>
            <a:off x="5858425" y="2412266"/>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31" name="Google Shape;331;p19"/>
          <p:cNvSpPr txBox="1"/>
          <p:nvPr>
            <p:ph idx="6" type="subTitle"/>
          </p:nvPr>
        </p:nvSpPr>
        <p:spPr>
          <a:xfrm>
            <a:off x="5858425" y="2867089"/>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32" name="Google Shape;332;p19"/>
          <p:cNvSpPr txBox="1"/>
          <p:nvPr>
            <p:ph idx="7" type="ctrTitle"/>
          </p:nvPr>
        </p:nvSpPr>
        <p:spPr>
          <a:xfrm>
            <a:off x="5858425" y="3430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33" name="Google Shape;333;p19"/>
          <p:cNvSpPr txBox="1"/>
          <p:nvPr>
            <p:ph idx="8" type="subTitle"/>
          </p:nvPr>
        </p:nvSpPr>
        <p:spPr>
          <a:xfrm>
            <a:off x="5858425" y="3885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34" name="Google Shape;334;p19"/>
          <p:cNvSpPr txBox="1"/>
          <p:nvPr>
            <p:ph idx="9"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35" name="Google Shape;335;p19">
            <a:hlinkClick action="ppaction://hlinksldjump" r:id="rId4"/>
          </p:cNvPr>
          <p:cNvSpPr txBox="1"/>
          <p:nvPr>
            <p:ph idx="13" type="title"/>
          </p:nvPr>
        </p:nvSpPr>
        <p:spPr>
          <a:xfrm>
            <a:off x="1320800" y="1711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36" name="Google Shape;336;p19">
            <a:hlinkClick action="ppaction://hlinksldjump" r:id="rId5"/>
          </p:cNvPr>
          <p:cNvSpPr txBox="1"/>
          <p:nvPr>
            <p:ph idx="14" type="title"/>
          </p:nvPr>
        </p:nvSpPr>
        <p:spPr>
          <a:xfrm>
            <a:off x="1320800" y="2731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37" name="Google Shape;337;p19">
            <a:hlinkClick action="ppaction://hlinksldjump" r:id="rId6"/>
          </p:cNvPr>
          <p:cNvSpPr txBox="1"/>
          <p:nvPr>
            <p:ph idx="15" type="title"/>
          </p:nvPr>
        </p:nvSpPr>
        <p:spPr>
          <a:xfrm>
            <a:off x="1320800" y="3751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38" name="Google Shape;338;p19"/>
          <p:cNvSpPr txBox="1"/>
          <p:nvPr>
            <p:ph idx="16" type="ctrTitle"/>
          </p:nvPr>
        </p:nvSpPr>
        <p:spPr>
          <a:xfrm>
            <a:off x="2200825" y="1394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39" name="Google Shape;339;p19"/>
          <p:cNvSpPr txBox="1"/>
          <p:nvPr>
            <p:ph idx="17" type="subTitle"/>
          </p:nvPr>
        </p:nvSpPr>
        <p:spPr>
          <a:xfrm>
            <a:off x="2200825" y="1849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40" name="Google Shape;340;p19"/>
          <p:cNvSpPr txBox="1"/>
          <p:nvPr>
            <p:ph idx="18" type="ctrTitle"/>
          </p:nvPr>
        </p:nvSpPr>
        <p:spPr>
          <a:xfrm>
            <a:off x="2200825" y="2412266"/>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41" name="Google Shape;341;p19"/>
          <p:cNvSpPr txBox="1"/>
          <p:nvPr>
            <p:ph idx="19" type="subTitle"/>
          </p:nvPr>
        </p:nvSpPr>
        <p:spPr>
          <a:xfrm>
            <a:off x="2200825" y="2867089"/>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42" name="Google Shape;342;p19"/>
          <p:cNvSpPr txBox="1"/>
          <p:nvPr>
            <p:ph idx="20" type="ctrTitle"/>
          </p:nvPr>
        </p:nvSpPr>
        <p:spPr>
          <a:xfrm>
            <a:off x="2200825" y="3430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43" name="Google Shape;343;p19"/>
          <p:cNvSpPr txBox="1"/>
          <p:nvPr>
            <p:ph idx="21" type="subTitle"/>
          </p:nvPr>
        </p:nvSpPr>
        <p:spPr>
          <a:xfrm>
            <a:off x="2200825" y="3885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44" name="Shape 344"/>
        <p:cNvGrpSpPr/>
        <p:nvPr/>
      </p:nvGrpSpPr>
      <p:grpSpPr>
        <a:xfrm>
          <a:off x="0" y="0"/>
          <a:ext cx="0" cy="0"/>
          <a:chOff x="0" y="0"/>
          <a:chExt cx="0" cy="0"/>
        </a:xfrm>
      </p:grpSpPr>
      <p:sp>
        <p:nvSpPr>
          <p:cNvPr id="345" name="Google Shape;345;p20"/>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346" name="Google Shape;346;p20"/>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7" name="Google Shape;347;p20"/>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0">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21"/>
          <p:cNvSpPr txBox="1"/>
          <p:nvPr>
            <p:ph type="ctrTitle"/>
          </p:nvPr>
        </p:nvSpPr>
        <p:spPr>
          <a:xfrm flipH="1">
            <a:off x="2800950" y="98990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350" name="Google Shape;350;p21"/>
          <p:cNvSpPr txBox="1"/>
          <p:nvPr>
            <p:ph idx="2" type="title"/>
          </p:nvPr>
        </p:nvSpPr>
        <p:spPr>
          <a:xfrm flipH="1">
            <a:off x="270750" y="13813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51" name="Google Shape;351;p21"/>
          <p:cNvSpPr txBox="1"/>
          <p:nvPr>
            <p:ph idx="1" type="subTitle"/>
          </p:nvPr>
        </p:nvSpPr>
        <p:spPr>
          <a:xfrm>
            <a:off x="2800950" y="193370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22"/>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54" name="Google Shape;354;p22"/>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2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357" name="Shape 357"/>
        <p:cNvGrpSpPr/>
        <p:nvPr/>
      </p:nvGrpSpPr>
      <p:grpSpPr>
        <a:xfrm>
          <a:off x="0" y="0"/>
          <a:ext cx="0" cy="0"/>
          <a:chOff x="0" y="0"/>
          <a:chExt cx="0" cy="0"/>
        </a:xfrm>
      </p:grpSpPr>
      <p:sp>
        <p:nvSpPr>
          <p:cNvPr id="358" name="Google Shape;358;p2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5">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25"/>
          <p:cNvSpPr txBox="1"/>
          <p:nvPr>
            <p:ph type="ctrTitle"/>
          </p:nvPr>
        </p:nvSpPr>
        <p:spPr>
          <a:xfrm>
            <a:off x="2638350" y="-766502"/>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61" name="Google Shape;361;p25"/>
          <p:cNvSpPr txBox="1"/>
          <p:nvPr>
            <p:ph idx="1" type="subTitle"/>
          </p:nvPr>
        </p:nvSpPr>
        <p:spPr>
          <a:xfrm>
            <a:off x="2459550" y="1171225"/>
            <a:ext cx="4224900" cy="92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2" name="Shape 362"/>
        <p:cNvGrpSpPr/>
        <p:nvPr/>
      </p:nvGrpSpPr>
      <p:grpSpPr>
        <a:xfrm>
          <a:off x="0" y="0"/>
          <a:ext cx="0" cy="0"/>
          <a:chOff x="0" y="0"/>
          <a:chExt cx="0" cy="0"/>
        </a:xfrm>
      </p:grpSpPr>
      <p:sp>
        <p:nvSpPr>
          <p:cNvPr id="363" name="Google Shape;363;p2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9">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p2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66" name="Google Shape;366;p27"/>
          <p:cNvSpPr txBox="1"/>
          <p:nvPr>
            <p:ph idx="1" type="subTitle"/>
          </p:nvPr>
        </p:nvSpPr>
        <p:spPr>
          <a:xfrm>
            <a:off x="5011944" y="1392300"/>
            <a:ext cx="2733300" cy="588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Exo 2"/>
              <a:buNone/>
              <a:defRPr b="1" sz="1400">
                <a:latin typeface="Exo 2"/>
                <a:ea typeface="Exo 2"/>
                <a:cs typeface="Exo 2"/>
                <a:sym typeface="Exo 2"/>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67" name="Google Shape;367;p27"/>
          <p:cNvSpPr txBox="1"/>
          <p:nvPr>
            <p:ph idx="2" type="body"/>
          </p:nvPr>
        </p:nvSpPr>
        <p:spPr>
          <a:xfrm>
            <a:off x="4546540" y="2069617"/>
            <a:ext cx="3712800" cy="2695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sz="1100"/>
            </a:lvl1pPr>
            <a:lvl2pPr indent="-304800" lvl="1" marL="914400" algn="l">
              <a:lnSpc>
                <a:spcPct val="115000"/>
              </a:lnSpc>
              <a:spcBef>
                <a:spcPts val="1000"/>
              </a:spcBef>
              <a:spcAft>
                <a:spcPts val="0"/>
              </a:spcAft>
              <a:buClr>
                <a:schemeClr val="dk2"/>
              </a:buClr>
              <a:buSzPts val="1200"/>
              <a:buChar char="○"/>
              <a:defRPr/>
            </a:lvl2pPr>
            <a:lvl3pPr indent="-304800" lvl="2" marL="1371600" algn="l">
              <a:lnSpc>
                <a:spcPct val="115000"/>
              </a:lnSpc>
              <a:spcBef>
                <a:spcPts val="1600"/>
              </a:spcBef>
              <a:spcAft>
                <a:spcPts val="0"/>
              </a:spcAft>
              <a:buClr>
                <a:schemeClr val="dk2"/>
              </a:buClr>
              <a:buSzPts val="1200"/>
              <a:buChar char="■"/>
              <a:defRPr/>
            </a:lvl3pPr>
            <a:lvl4pPr indent="-304800" lvl="3" marL="1828800" algn="l">
              <a:lnSpc>
                <a:spcPct val="115000"/>
              </a:lnSpc>
              <a:spcBef>
                <a:spcPts val="1600"/>
              </a:spcBef>
              <a:spcAft>
                <a:spcPts val="0"/>
              </a:spcAft>
              <a:buClr>
                <a:schemeClr val="dk2"/>
              </a:buClr>
              <a:buSzPts val="1200"/>
              <a:buChar char="●"/>
              <a:defRPr/>
            </a:lvl4pPr>
            <a:lvl5pPr indent="-304800" lvl="4" marL="2286000" algn="l">
              <a:lnSpc>
                <a:spcPct val="115000"/>
              </a:lnSpc>
              <a:spcBef>
                <a:spcPts val="1600"/>
              </a:spcBef>
              <a:spcAft>
                <a:spcPts val="0"/>
              </a:spcAft>
              <a:buClr>
                <a:schemeClr val="dk2"/>
              </a:buClr>
              <a:buSzPts val="1200"/>
              <a:buChar char="○"/>
              <a:defRPr/>
            </a:lvl5pPr>
            <a:lvl6pPr indent="-304800" lvl="5" marL="2743200" algn="l">
              <a:lnSpc>
                <a:spcPct val="115000"/>
              </a:lnSpc>
              <a:spcBef>
                <a:spcPts val="1600"/>
              </a:spcBef>
              <a:spcAft>
                <a:spcPts val="0"/>
              </a:spcAft>
              <a:buClr>
                <a:schemeClr val="dk2"/>
              </a:buClr>
              <a:buSzPts val="1200"/>
              <a:buChar char="■"/>
              <a:defRPr/>
            </a:lvl6pPr>
            <a:lvl7pPr indent="-304800" lvl="6" marL="3200400" algn="l">
              <a:lnSpc>
                <a:spcPct val="115000"/>
              </a:lnSpc>
              <a:spcBef>
                <a:spcPts val="1600"/>
              </a:spcBef>
              <a:spcAft>
                <a:spcPts val="0"/>
              </a:spcAft>
              <a:buClr>
                <a:schemeClr val="dk2"/>
              </a:buClr>
              <a:buSzPts val="1200"/>
              <a:buChar char="●"/>
              <a:defRPr/>
            </a:lvl7pPr>
            <a:lvl8pPr indent="-304800" lvl="7" marL="3657600" algn="l">
              <a:lnSpc>
                <a:spcPct val="115000"/>
              </a:lnSpc>
              <a:spcBef>
                <a:spcPts val="1600"/>
              </a:spcBef>
              <a:spcAft>
                <a:spcPts val="0"/>
              </a:spcAft>
              <a:buClr>
                <a:schemeClr val="dk2"/>
              </a:buClr>
              <a:buSzPts val="1200"/>
              <a:buChar char="○"/>
              <a:defRPr/>
            </a:lvl8pPr>
            <a:lvl9pPr indent="-304800" lvl="8" marL="4114800" algn="l">
              <a:lnSpc>
                <a:spcPct val="115000"/>
              </a:lnSpc>
              <a:spcBef>
                <a:spcPts val="1600"/>
              </a:spcBef>
              <a:spcAft>
                <a:spcPts val="1600"/>
              </a:spcAft>
              <a:buClr>
                <a:schemeClr val="dk2"/>
              </a:buClr>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368" name="Shape 368"/>
        <p:cNvGrpSpPr/>
        <p:nvPr/>
      </p:nvGrpSpPr>
      <p:grpSpPr>
        <a:xfrm>
          <a:off x="0" y="0"/>
          <a:ext cx="0" cy="0"/>
          <a:chOff x="0" y="0"/>
          <a:chExt cx="0" cy="0"/>
        </a:xfrm>
      </p:grpSpPr>
      <p:sp>
        <p:nvSpPr>
          <p:cNvPr id="369" name="Google Shape;369;p28"/>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370" name="Google Shape;370;p28"/>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71" name="Google Shape;371;p28"/>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1">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29"/>
          <p:cNvSpPr txBox="1"/>
          <p:nvPr>
            <p:ph type="ctrTitle"/>
          </p:nvPr>
        </p:nvSpPr>
        <p:spPr>
          <a:xfrm flipH="1">
            <a:off x="1067400" y="989900"/>
            <a:ext cx="5005500" cy="102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374" name="Google Shape;374;p29"/>
          <p:cNvSpPr txBox="1"/>
          <p:nvPr>
            <p:ph idx="2" type="title"/>
          </p:nvPr>
        </p:nvSpPr>
        <p:spPr>
          <a:xfrm flipH="1">
            <a:off x="5766675" y="13813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75" name="Google Shape;375;p29"/>
          <p:cNvSpPr txBox="1"/>
          <p:nvPr>
            <p:ph idx="1" type="subTitle"/>
          </p:nvPr>
        </p:nvSpPr>
        <p:spPr>
          <a:xfrm>
            <a:off x="1848000" y="193370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30"/>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SzPts val="2000"/>
              <a:buNone/>
              <a:defRPr sz="2000"/>
            </a:lvl2pPr>
            <a:lvl3pPr lvl="2" algn="r">
              <a:lnSpc>
                <a:spcPct val="100000"/>
              </a:lnSpc>
              <a:spcBef>
                <a:spcPts val="0"/>
              </a:spcBef>
              <a:spcAft>
                <a:spcPts val="0"/>
              </a:spcAft>
              <a:buSzPts val="2000"/>
              <a:buNone/>
              <a:defRPr sz="2000"/>
            </a:lvl3pPr>
            <a:lvl4pPr lvl="3" algn="r">
              <a:lnSpc>
                <a:spcPct val="100000"/>
              </a:lnSpc>
              <a:spcBef>
                <a:spcPts val="0"/>
              </a:spcBef>
              <a:spcAft>
                <a:spcPts val="0"/>
              </a:spcAft>
              <a:buSzPts val="2000"/>
              <a:buNone/>
              <a:defRPr sz="2000"/>
            </a:lvl4pPr>
            <a:lvl5pPr lvl="4" algn="r">
              <a:lnSpc>
                <a:spcPct val="100000"/>
              </a:lnSpc>
              <a:spcBef>
                <a:spcPts val="0"/>
              </a:spcBef>
              <a:spcAft>
                <a:spcPts val="0"/>
              </a:spcAft>
              <a:buSzPts val="2000"/>
              <a:buNone/>
              <a:defRPr sz="2000"/>
            </a:lvl5pPr>
            <a:lvl6pPr lvl="5" algn="r">
              <a:lnSpc>
                <a:spcPct val="100000"/>
              </a:lnSpc>
              <a:spcBef>
                <a:spcPts val="0"/>
              </a:spcBef>
              <a:spcAft>
                <a:spcPts val="0"/>
              </a:spcAft>
              <a:buSzPts val="2000"/>
              <a:buNone/>
              <a:defRPr sz="2000"/>
            </a:lvl6pPr>
            <a:lvl7pPr lvl="6" algn="r">
              <a:lnSpc>
                <a:spcPct val="100000"/>
              </a:lnSpc>
              <a:spcBef>
                <a:spcPts val="0"/>
              </a:spcBef>
              <a:spcAft>
                <a:spcPts val="0"/>
              </a:spcAft>
              <a:buSzPts val="2000"/>
              <a:buNone/>
              <a:defRPr sz="2000"/>
            </a:lvl7pPr>
            <a:lvl8pPr lvl="7" algn="r">
              <a:lnSpc>
                <a:spcPct val="100000"/>
              </a:lnSpc>
              <a:spcBef>
                <a:spcPts val="0"/>
              </a:spcBef>
              <a:spcAft>
                <a:spcPts val="0"/>
              </a:spcAft>
              <a:buSzPts val="2000"/>
              <a:buNone/>
              <a:defRPr sz="2000"/>
            </a:lvl8pPr>
            <a:lvl9pPr lvl="8" algn="r">
              <a:lnSpc>
                <a:spcPct val="100000"/>
              </a:lnSpc>
              <a:spcBef>
                <a:spcPts val="0"/>
              </a:spcBef>
              <a:spcAft>
                <a:spcPts val="0"/>
              </a:spcAft>
              <a:buSzPts val="2000"/>
              <a:buNone/>
              <a:defRPr sz="2000"/>
            </a:lvl9pPr>
          </a:lstStyle>
          <a:p/>
        </p:txBody>
      </p:sp>
      <p:sp>
        <p:nvSpPr>
          <p:cNvPr id="378" name="Google Shape;378;p30"/>
          <p:cNvSpPr txBox="1"/>
          <p:nvPr>
            <p:ph idx="1" type="subTitle"/>
          </p:nvPr>
        </p:nvSpPr>
        <p:spPr>
          <a:xfrm>
            <a:off x="1665825" y="3058425"/>
            <a:ext cx="2608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400">
                <a:solidFill>
                  <a:schemeClr val="dk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79" name="Google Shape;379;p30"/>
          <p:cNvSpPr txBox="1"/>
          <p:nvPr>
            <p:ph idx="2" type="ctrTitle"/>
          </p:nvPr>
        </p:nvSpPr>
        <p:spPr>
          <a:xfrm>
            <a:off x="196485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3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82" name="Google Shape;382;p31"/>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83" name="Google Shape;383;p31"/>
          <p:cNvSpPr txBox="1"/>
          <p:nvPr>
            <p:ph idx="1" type="subTitle"/>
          </p:nvPr>
        </p:nvSpPr>
        <p:spPr>
          <a:xfrm flipH="1">
            <a:off x="3481677" y="1666454"/>
            <a:ext cx="3264900" cy="33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84" name="Google Shape;384;p31"/>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85" name="Google Shape;385;p31"/>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86" name="Google Shape;386;p31"/>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87" name="Google Shape;387;p31"/>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3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3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92" name="Google Shape;392;p33"/>
          <p:cNvSpPr txBox="1"/>
          <p:nvPr>
            <p:ph idx="2" type="ctrTitle"/>
          </p:nvPr>
        </p:nvSpPr>
        <p:spPr>
          <a:xfrm>
            <a:off x="1741950" y="183705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8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93" name="Google Shape;393;p33"/>
          <p:cNvSpPr txBox="1"/>
          <p:nvPr>
            <p:ph idx="1" type="subTitle"/>
          </p:nvPr>
        </p:nvSpPr>
        <p:spPr>
          <a:xfrm>
            <a:off x="1741950" y="2212000"/>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94" name="Google Shape;394;p33"/>
          <p:cNvSpPr txBox="1"/>
          <p:nvPr>
            <p:ph idx="3" type="ctrTitle"/>
          </p:nvPr>
        </p:nvSpPr>
        <p:spPr>
          <a:xfrm>
            <a:off x="5633758" y="3495402"/>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8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395" name="Google Shape;395;p33"/>
          <p:cNvSpPr txBox="1"/>
          <p:nvPr>
            <p:ph idx="4" type="subTitle"/>
          </p:nvPr>
        </p:nvSpPr>
        <p:spPr>
          <a:xfrm>
            <a:off x="5256958" y="2509707"/>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bg>
      <p:bgPr>
        <a:blipFill>
          <a:blip r:embed="rId2">
            <a:alphaModFix/>
          </a:blip>
          <a:stretch>
            <a:fillRect/>
          </a:stretch>
        </a:blipFill>
      </p:bgPr>
    </p:bg>
    <p:spTree>
      <p:nvGrpSpPr>
        <p:cNvPr id="396" name="Shape 396"/>
        <p:cNvGrpSpPr/>
        <p:nvPr/>
      </p:nvGrpSpPr>
      <p:grpSpPr>
        <a:xfrm>
          <a:off x="0" y="0"/>
          <a:ext cx="0" cy="0"/>
          <a:chOff x="0" y="0"/>
          <a:chExt cx="0" cy="0"/>
        </a:xfrm>
      </p:grpSpPr>
      <p:sp>
        <p:nvSpPr>
          <p:cNvPr id="397" name="Google Shape;397;p34"/>
          <p:cNvSpPr txBox="1"/>
          <p:nvPr>
            <p:ph type="ctrTitle"/>
          </p:nvPr>
        </p:nvSpPr>
        <p:spPr>
          <a:xfrm>
            <a:off x="2289158" y="1318667"/>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98" name="Google Shape;398;p34"/>
          <p:cNvSpPr txBox="1"/>
          <p:nvPr>
            <p:ph idx="1" type="subTitle"/>
          </p:nvPr>
        </p:nvSpPr>
        <p:spPr>
          <a:xfrm>
            <a:off x="2289158" y="1612917"/>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99" name="Google Shape;399;p34"/>
          <p:cNvSpPr txBox="1"/>
          <p:nvPr>
            <p:ph idx="2" type="ctrTitle"/>
          </p:nvPr>
        </p:nvSpPr>
        <p:spPr>
          <a:xfrm>
            <a:off x="2298683" y="31133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00" name="Google Shape;400;p34"/>
          <p:cNvSpPr txBox="1"/>
          <p:nvPr>
            <p:ph idx="3" type="subTitle"/>
          </p:nvPr>
        </p:nvSpPr>
        <p:spPr>
          <a:xfrm>
            <a:off x="2298683" y="34076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401" name="Google Shape;401;p34"/>
          <p:cNvSpPr txBox="1"/>
          <p:nvPr>
            <p:ph idx="4" type="ctrTitle"/>
          </p:nvPr>
        </p:nvSpPr>
        <p:spPr>
          <a:xfrm>
            <a:off x="5050695" y="1318667"/>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02" name="Google Shape;402;p34"/>
          <p:cNvSpPr txBox="1"/>
          <p:nvPr>
            <p:ph idx="5" type="subTitle"/>
          </p:nvPr>
        </p:nvSpPr>
        <p:spPr>
          <a:xfrm>
            <a:off x="5050697" y="1612917"/>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hlink"/>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03" name="Google Shape;403;p34"/>
          <p:cNvSpPr txBox="1"/>
          <p:nvPr>
            <p:ph idx="6" type="ctrTitle"/>
          </p:nvPr>
        </p:nvSpPr>
        <p:spPr>
          <a:xfrm>
            <a:off x="5050695" y="31133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404" name="Google Shape;404;p34"/>
          <p:cNvSpPr txBox="1"/>
          <p:nvPr>
            <p:ph idx="7" type="subTitle"/>
          </p:nvPr>
        </p:nvSpPr>
        <p:spPr>
          <a:xfrm>
            <a:off x="5050697" y="34076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405" name="Google Shape;405;p34"/>
          <p:cNvSpPr txBox="1"/>
          <p:nvPr>
            <p:ph idx="8"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35"/>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408" name="Google Shape;408;p35"/>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409" name="Google Shape;409;p35"/>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36"/>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412" name="Google Shape;412;p36"/>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413" name="Google Shape;413;p36"/>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4" name="Shape 4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800"/>
              <a:buFont typeface="Exo 2"/>
              <a:buNone/>
              <a:defRPr b="1" i="0" sz="2800" u="none" cap="none" strike="noStrike">
                <a:solidFill>
                  <a:schemeClr val="hlink"/>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68.png"/><Relationship Id="rId6" Type="http://schemas.openxmlformats.org/officeDocument/2006/relationships/image" Target="../media/image64.jpg"/><Relationship Id="rId7"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idx="1" type="subTitle"/>
          </p:nvPr>
        </p:nvSpPr>
        <p:spPr>
          <a:xfrm>
            <a:off x="6845958" y="3176000"/>
            <a:ext cx="2225489" cy="105309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chemeClr val="dk1"/>
                </a:solidFill>
                <a:latin typeface="Fira Sans Extra Condensed"/>
                <a:ea typeface="Fira Sans Extra Condensed"/>
                <a:cs typeface="Fira Sans Extra Condensed"/>
                <a:sym typeface="Fira Sans Extra Condensed"/>
              </a:rPr>
              <a:t>By: Cypress Dauz</a:t>
            </a:r>
            <a:endParaRPr>
              <a:latin typeface="Fira Sans Extra Condensed"/>
              <a:ea typeface="Fira Sans Extra Condensed"/>
              <a:cs typeface="Fira Sans Extra Condensed"/>
              <a:sym typeface="Fira Sans Extra Condensed"/>
            </a:endParaRPr>
          </a:p>
          <a:p>
            <a:pPr indent="0" lvl="0" marL="288925" rtl="0" algn="l">
              <a:lnSpc>
                <a:spcPct val="100000"/>
              </a:lnSpc>
              <a:spcBef>
                <a:spcPts val="0"/>
              </a:spcBef>
              <a:spcAft>
                <a:spcPts val="0"/>
              </a:spcAft>
              <a:buSzPts val="1200"/>
              <a:buNone/>
            </a:pPr>
            <a:r>
              <a:rPr lang="en">
                <a:solidFill>
                  <a:schemeClr val="dk1"/>
                </a:solidFill>
                <a:latin typeface="Fira Sans Extra Condensed"/>
                <a:ea typeface="Fira Sans Extra Condensed"/>
                <a:cs typeface="Fira Sans Extra Condensed"/>
                <a:sym typeface="Fira Sans Extra Condensed"/>
              </a:rPr>
              <a:t>Josh Foster</a:t>
            </a:r>
            <a:endParaRPr>
              <a:latin typeface="Fira Sans Extra Condensed"/>
              <a:ea typeface="Fira Sans Extra Condensed"/>
              <a:cs typeface="Fira Sans Extra Condensed"/>
              <a:sym typeface="Fira Sans Extra Condensed"/>
            </a:endParaRPr>
          </a:p>
          <a:p>
            <a:pPr indent="0" lvl="0" marL="288925" rtl="0" algn="l">
              <a:lnSpc>
                <a:spcPct val="100000"/>
              </a:lnSpc>
              <a:spcBef>
                <a:spcPts val="0"/>
              </a:spcBef>
              <a:spcAft>
                <a:spcPts val="0"/>
              </a:spcAft>
              <a:buSzPts val="1200"/>
              <a:buNone/>
            </a:pPr>
            <a:r>
              <a:rPr lang="en">
                <a:solidFill>
                  <a:schemeClr val="dk1"/>
                </a:solidFill>
                <a:latin typeface="Fira Sans Extra Condensed"/>
                <a:ea typeface="Fira Sans Extra Condensed"/>
                <a:cs typeface="Fira Sans Extra Condensed"/>
                <a:sym typeface="Fira Sans Extra Condensed"/>
              </a:rPr>
              <a:t>Mohammed Hossain</a:t>
            </a:r>
            <a:endParaRPr>
              <a:latin typeface="Fira Sans Extra Condensed"/>
              <a:ea typeface="Fira Sans Extra Condensed"/>
              <a:cs typeface="Fira Sans Extra Condensed"/>
              <a:sym typeface="Fira Sans Extra Condensed"/>
            </a:endParaRPr>
          </a:p>
          <a:p>
            <a:pPr indent="0" lvl="0" marL="288925" rtl="0" algn="l">
              <a:lnSpc>
                <a:spcPct val="100000"/>
              </a:lnSpc>
              <a:spcBef>
                <a:spcPts val="0"/>
              </a:spcBef>
              <a:spcAft>
                <a:spcPts val="0"/>
              </a:spcAft>
              <a:buSzPts val="1200"/>
              <a:buNone/>
            </a:pPr>
            <a:r>
              <a:rPr lang="en">
                <a:solidFill>
                  <a:schemeClr val="dk1"/>
                </a:solidFill>
                <a:latin typeface="Fira Sans Extra Condensed"/>
                <a:ea typeface="Fira Sans Extra Condensed"/>
                <a:cs typeface="Fira Sans Extra Condensed"/>
                <a:sym typeface="Fira Sans Extra Condensed"/>
              </a:rPr>
              <a:t>Sidnee Skarda</a:t>
            </a:r>
            <a:endParaRPr>
              <a:solidFill>
                <a:schemeClr val="dk1"/>
              </a:solidFill>
              <a:latin typeface="Fira Sans Extra Condensed"/>
              <a:ea typeface="Fira Sans Extra Condensed"/>
              <a:cs typeface="Fira Sans Extra Condensed"/>
              <a:sym typeface="Fira Sans Extra Condensed"/>
            </a:endParaRPr>
          </a:p>
        </p:txBody>
      </p:sp>
      <p:cxnSp>
        <p:nvCxnSpPr>
          <p:cNvPr id="420" name="Google Shape;420;p38"/>
          <p:cNvCxnSpPr/>
          <p:nvPr/>
        </p:nvCxnSpPr>
        <p:spPr>
          <a:xfrm>
            <a:off x="3818965" y="3176000"/>
            <a:ext cx="5318060" cy="0"/>
          </a:xfrm>
          <a:prstGeom prst="straightConnector1">
            <a:avLst/>
          </a:prstGeom>
          <a:noFill/>
          <a:ln cap="flat" cmpd="sng" w="9525">
            <a:solidFill>
              <a:schemeClr val="hlink"/>
            </a:solidFill>
            <a:prstDash val="solid"/>
            <a:round/>
            <a:headEnd len="sm" w="sm" type="none"/>
            <a:tailEnd len="sm" w="sm" type="none"/>
          </a:ln>
        </p:spPr>
      </p:cxnSp>
      <p:pic>
        <p:nvPicPr>
          <p:cNvPr descr="Shape&#10;&#10;Description automatically generated with medium confidence" id="421" name="Google Shape;421;p38"/>
          <p:cNvPicPr preferRelativeResize="0"/>
          <p:nvPr/>
        </p:nvPicPr>
        <p:blipFill rotWithShape="1">
          <a:blip r:embed="rId3">
            <a:alphaModFix/>
          </a:blip>
          <a:srcRect b="0" l="20211" r="20649" t="0"/>
          <a:stretch/>
        </p:blipFill>
        <p:spPr>
          <a:xfrm>
            <a:off x="3307975" y="1570196"/>
            <a:ext cx="5697895" cy="16058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1200"/>
                                        <p:tgtEl>
                                          <p:spTgt spid="4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p:nvPr/>
        </p:nvSpPr>
        <p:spPr>
          <a:xfrm rot="-5400000">
            <a:off x="-1949867" y="2311146"/>
            <a:ext cx="4668043" cy="521208"/>
          </a:xfrm>
          <a:prstGeom prst="roundRect">
            <a:avLst>
              <a:gd fmla="val 16667" name="adj"/>
            </a:avLst>
          </a:prstGeom>
          <a:solidFill>
            <a:srgbClr val="434343"/>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5" name="Google Shape;545;p47"/>
          <p:cNvCxnSpPr/>
          <p:nvPr/>
        </p:nvCxnSpPr>
        <p:spPr>
          <a:xfrm>
            <a:off x="397601" y="0"/>
            <a:ext cx="0" cy="5143500"/>
          </a:xfrm>
          <a:prstGeom prst="straightConnector1">
            <a:avLst/>
          </a:prstGeom>
          <a:noFill/>
          <a:ln cap="flat" cmpd="sng" w="9525">
            <a:solidFill>
              <a:schemeClr val="hlink"/>
            </a:solidFill>
            <a:prstDash val="solid"/>
            <a:round/>
            <a:headEnd len="sm" w="sm" type="none"/>
            <a:tailEnd len="sm" w="sm" type="none"/>
          </a:ln>
        </p:spPr>
      </p:cxnSp>
      <p:sp>
        <p:nvSpPr>
          <p:cNvPr id="546" name="Google Shape;546;p47"/>
          <p:cNvSpPr txBox="1"/>
          <p:nvPr/>
        </p:nvSpPr>
        <p:spPr>
          <a:xfrm rot="-5400000">
            <a:off x="-1966217" y="2311145"/>
            <a:ext cx="4668045" cy="52120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3200" u="none" cap="none" strike="noStrike">
                <a:solidFill>
                  <a:schemeClr val="lt1"/>
                </a:solidFill>
                <a:latin typeface="Fjalla One"/>
                <a:ea typeface="Fjalla One"/>
                <a:cs typeface="Fjalla One"/>
                <a:sym typeface="Fjalla One"/>
              </a:rPr>
              <a:t>DEPENDENCY GRAPH</a:t>
            </a:r>
            <a:endParaRPr>
              <a:latin typeface="Fjalla One"/>
              <a:ea typeface="Fjalla One"/>
              <a:cs typeface="Fjalla One"/>
              <a:sym typeface="Fjalla One"/>
            </a:endParaRPr>
          </a:p>
        </p:txBody>
      </p:sp>
      <p:pic>
        <p:nvPicPr>
          <p:cNvPr id="547" name="Google Shape;547;p47"/>
          <p:cNvPicPr preferRelativeResize="0"/>
          <p:nvPr/>
        </p:nvPicPr>
        <p:blipFill rotWithShape="1">
          <a:blip r:embed="rId3">
            <a:alphaModFix/>
          </a:blip>
          <a:srcRect b="0" l="597" r="0" t="0"/>
          <a:stretch/>
        </p:blipFill>
        <p:spPr>
          <a:xfrm>
            <a:off x="799994" y="1155397"/>
            <a:ext cx="8220456" cy="2832703"/>
          </a:xfrm>
          <a:prstGeom prst="rect">
            <a:avLst/>
          </a:prstGeom>
          <a:noFill/>
          <a:ln cap="flat" cmpd="sng" w="9525">
            <a:solidFill>
              <a:srgbClr val="43434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8"/>
          <p:cNvSpPr txBox="1"/>
          <p:nvPr>
            <p:ph type="ctrTitle"/>
          </p:nvPr>
        </p:nvSpPr>
        <p:spPr>
          <a:xfrm>
            <a:off x="1197591" y="236844"/>
            <a:ext cx="6748818" cy="5615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800">
                <a:solidFill>
                  <a:schemeClr val="hlink"/>
                </a:solidFill>
                <a:latin typeface="Fjalla One"/>
                <a:ea typeface="Fjalla One"/>
                <a:cs typeface="Fjalla One"/>
                <a:sym typeface="Fjalla One"/>
              </a:rPr>
              <a:t>INSTALLING WINDOWS SERVER 2019</a:t>
            </a:r>
            <a:endParaRPr sz="2800">
              <a:latin typeface="Fjalla One"/>
              <a:ea typeface="Fjalla One"/>
              <a:cs typeface="Fjalla One"/>
              <a:sym typeface="Fjalla One"/>
            </a:endParaRPr>
          </a:p>
        </p:txBody>
      </p:sp>
      <p:pic>
        <p:nvPicPr>
          <p:cNvPr descr="A screenshot of a computer&#10;&#10;Description automatically generated with medium confidence" id="553" name="Google Shape;553;p48"/>
          <p:cNvPicPr preferRelativeResize="0"/>
          <p:nvPr/>
        </p:nvPicPr>
        <p:blipFill rotWithShape="1">
          <a:blip r:embed="rId3">
            <a:alphaModFix/>
          </a:blip>
          <a:srcRect b="14785" l="23283" r="23208" t="13762"/>
          <a:stretch/>
        </p:blipFill>
        <p:spPr>
          <a:xfrm>
            <a:off x="1808329" y="869454"/>
            <a:ext cx="2610359" cy="1965960"/>
          </a:xfrm>
          <a:prstGeom prst="rect">
            <a:avLst/>
          </a:prstGeom>
          <a:noFill/>
          <a:ln cap="flat" cmpd="sng" w="9525">
            <a:solidFill>
              <a:srgbClr val="434343"/>
            </a:solidFill>
            <a:prstDash val="solid"/>
            <a:round/>
            <a:headEnd len="sm" w="sm" type="none"/>
            <a:tailEnd len="sm" w="sm" type="none"/>
          </a:ln>
        </p:spPr>
      </p:pic>
      <p:pic>
        <p:nvPicPr>
          <p:cNvPr descr="A screenshot of a computer&#10;&#10;Description automatically generated with medium confidence" id="554" name="Google Shape;554;p48"/>
          <p:cNvPicPr preferRelativeResize="0"/>
          <p:nvPr/>
        </p:nvPicPr>
        <p:blipFill rotWithShape="1">
          <a:blip r:embed="rId4">
            <a:alphaModFix/>
          </a:blip>
          <a:srcRect b="14560" l="23135" r="23058" t="13798"/>
          <a:stretch/>
        </p:blipFill>
        <p:spPr>
          <a:xfrm>
            <a:off x="4710750" y="869454"/>
            <a:ext cx="2624921" cy="1965960"/>
          </a:xfrm>
          <a:prstGeom prst="rect">
            <a:avLst/>
          </a:prstGeom>
          <a:noFill/>
          <a:ln cap="flat" cmpd="sng" w="9525">
            <a:solidFill>
              <a:srgbClr val="434343"/>
            </a:solidFill>
            <a:prstDash val="solid"/>
            <a:round/>
            <a:headEnd len="sm" w="sm" type="none"/>
            <a:tailEnd len="sm" w="sm" type="none"/>
          </a:ln>
        </p:spPr>
      </p:pic>
      <p:pic>
        <p:nvPicPr>
          <p:cNvPr descr="Graphical user interface, website&#10;&#10;Description automatically generated" id="555" name="Google Shape;555;p48"/>
          <p:cNvPicPr preferRelativeResize="0"/>
          <p:nvPr/>
        </p:nvPicPr>
        <p:blipFill rotWithShape="1">
          <a:blip r:embed="rId5">
            <a:alphaModFix/>
          </a:blip>
          <a:srcRect b="14560" l="23539" r="23284" t="14461"/>
          <a:stretch/>
        </p:blipFill>
        <p:spPr>
          <a:xfrm>
            <a:off x="1800157" y="2999983"/>
            <a:ext cx="2618531" cy="1965960"/>
          </a:xfrm>
          <a:prstGeom prst="rect">
            <a:avLst/>
          </a:prstGeom>
          <a:noFill/>
          <a:ln cap="flat" cmpd="sng" w="9525">
            <a:solidFill>
              <a:srgbClr val="434343"/>
            </a:solidFill>
            <a:prstDash val="solid"/>
            <a:round/>
            <a:headEnd len="sm" w="sm" type="none"/>
            <a:tailEnd len="sm" w="sm" type="none"/>
          </a:ln>
        </p:spPr>
      </p:pic>
      <p:pic>
        <p:nvPicPr>
          <p:cNvPr descr="Graphical user interface&#10;&#10;Description automatically generated" id="556" name="Google Shape;556;p48"/>
          <p:cNvPicPr preferRelativeResize="0"/>
          <p:nvPr/>
        </p:nvPicPr>
        <p:blipFill rotWithShape="1">
          <a:blip r:embed="rId6">
            <a:alphaModFix/>
          </a:blip>
          <a:srcRect b="18541" l="23389" r="23389" t="14328"/>
          <a:stretch/>
        </p:blipFill>
        <p:spPr>
          <a:xfrm>
            <a:off x="4637790" y="2999983"/>
            <a:ext cx="2770839" cy="196596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9"/>
          <p:cNvSpPr txBox="1"/>
          <p:nvPr>
            <p:ph type="ctrTitle"/>
          </p:nvPr>
        </p:nvSpPr>
        <p:spPr>
          <a:xfrm>
            <a:off x="1197591" y="182339"/>
            <a:ext cx="6748818" cy="5615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solidFill>
                  <a:schemeClr val="hlink"/>
                </a:solidFill>
                <a:latin typeface="Fjalla One"/>
                <a:ea typeface="Fjalla One"/>
                <a:cs typeface="Fjalla One"/>
                <a:sym typeface="Fjalla One"/>
              </a:rPr>
              <a:t>INSTALLING ACTIVE DIRECTORY</a:t>
            </a:r>
            <a:endParaRPr sz="2800">
              <a:latin typeface="Fjalla One"/>
              <a:ea typeface="Fjalla One"/>
              <a:cs typeface="Fjalla One"/>
              <a:sym typeface="Fjalla One"/>
            </a:endParaRPr>
          </a:p>
        </p:txBody>
      </p:sp>
      <p:pic>
        <p:nvPicPr>
          <p:cNvPr descr="Graphical user interface, application&#10;&#10;Description automatically generated" id="562" name="Google Shape;562;p49"/>
          <p:cNvPicPr preferRelativeResize="0"/>
          <p:nvPr/>
        </p:nvPicPr>
        <p:blipFill rotWithShape="1">
          <a:blip r:embed="rId3">
            <a:alphaModFix/>
          </a:blip>
          <a:srcRect b="15078" l="11982" r="31366" t="18101"/>
          <a:stretch/>
        </p:blipFill>
        <p:spPr>
          <a:xfrm>
            <a:off x="178086" y="872586"/>
            <a:ext cx="2728885" cy="2011680"/>
          </a:xfrm>
          <a:prstGeom prst="rect">
            <a:avLst/>
          </a:prstGeom>
          <a:noFill/>
          <a:ln cap="flat" cmpd="sng" w="9525">
            <a:solidFill>
              <a:srgbClr val="434343"/>
            </a:solidFill>
            <a:prstDash val="solid"/>
            <a:round/>
            <a:headEnd len="sm" w="sm" type="none"/>
            <a:tailEnd len="sm" w="sm" type="none"/>
          </a:ln>
        </p:spPr>
      </p:pic>
      <p:pic>
        <p:nvPicPr>
          <p:cNvPr descr="Graphical user interface, application&#10;&#10;Description automatically generated" id="563" name="Google Shape;563;p49"/>
          <p:cNvPicPr preferRelativeResize="0"/>
          <p:nvPr/>
        </p:nvPicPr>
        <p:blipFill rotWithShape="1">
          <a:blip r:embed="rId4">
            <a:alphaModFix/>
          </a:blip>
          <a:srcRect b="17080" l="12603" r="31758" t="19237"/>
          <a:stretch/>
        </p:blipFill>
        <p:spPr>
          <a:xfrm>
            <a:off x="3165919" y="872586"/>
            <a:ext cx="2812162" cy="2011680"/>
          </a:xfrm>
          <a:prstGeom prst="rect">
            <a:avLst/>
          </a:prstGeom>
          <a:noFill/>
          <a:ln cap="flat" cmpd="sng" w="9525">
            <a:solidFill>
              <a:srgbClr val="434343"/>
            </a:solidFill>
            <a:prstDash val="solid"/>
            <a:round/>
            <a:headEnd len="sm" w="sm" type="none"/>
            <a:tailEnd len="sm" w="sm" type="none"/>
          </a:ln>
        </p:spPr>
      </p:pic>
      <p:pic>
        <p:nvPicPr>
          <p:cNvPr descr="Graphical user interface, application&#10;&#10;Description automatically generated" id="564" name="Google Shape;564;p49"/>
          <p:cNvPicPr preferRelativeResize="0"/>
          <p:nvPr/>
        </p:nvPicPr>
        <p:blipFill rotWithShape="1">
          <a:blip r:embed="rId5">
            <a:alphaModFix/>
          </a:blip>
          <a:srcRect b="16683" l="12769" r="31841" t="19103"/>
          <a:stretch/>
        </p:blipFill>
        <p:spPr>
          <a:xfrm>
            <a:off x="6237029" y="872586"/>
            <a:ext cx="2776450" cy="2011680"/>
          </a:xfrm>
          <a:prstGeom prst="rect">
            <a:avLst/>
          </a:prstGeom>
          <a:noFill/>
          <a:ln cap="flat" cmpd="sng" w="9525">
            <a:solidFill>
              <a:srgbClr val="434343"/>
            </a:solidFill>
            <a:prstDash val="solid"/>
            <a:round/>
            <a:headEnd len="sm" w="sm" type="none"/>
            <a:tailEnd len="sm" w="sm" type="none"/>
          </a:ln>
        </p:spPr>
      </p:pic>
      <p:pic>
        <p:nvPicPr>
          <p:cNvPr descr="Graphical user interface, text, application&#10;&#10;Description automatically generated" id="565" name="Google Shape;565;p49"/>
          <p:cNvPicPr preferRelativeResize="0"/>
          <p:nvPr/>
        </p:nvPicPr>
        <p:blipFill rotWithShape="1">
          <a:blip r:embed="rId6">
            <a:alphaModFix/>
          </a:blip>
          <a:srcRect b="34461" l="2239" r="44693" t="2785"/>
          <a:stretch/>
        </p:blipFill>
        <p:spPr>
          <a:xfrm>
            <a:off x="1734145" y="3012963"/>
            <a:ext cx="2721934" cy="2011680"/>
          </a:xfrm>
          <a:prstGeom prst="rect">
            <a:avLst/>
          </a:prstGeom>
          <a:noFill/>
          <a:ln cap="flat" cmpd="sng" w="9525">
            <a:solidFill>
              <a:srgbClr val="434343"/>
            </a:solidFill>
            <a:prstDash val="solid"/>
            <a:round/>
            <a:headEnd len="sm" w="sm" type="none"/>
            <a:tailEnd len="sm" w="sm" type="none"/>
          </a:ln>
        </p:spPr>
      </p:pic>
      <p:pic>
        <p:nvPicPr>
          <p:cNvPr descr="Graphical user interface, text, application&#10;&#10;Description automatically generated" id="566" name="Google Shape;566;p49"/>
          <p:cNvPicPr preferRelativeResize="0"/>
          <p:nvPr/>
        </p:nvPicPr>
        <p:blipFill rotWithShape="1">
          <a:blip r:embed="rId7">
            <a:alphaModFix/>
          </a:blip>
          <a:srcRect b="34594" l="2073" r="44693" t="2653"/>
          <a:stretch/>
        </p:blipFill>
        <p:spPr>
          <a:xfrm>
            <a:off x="4687922" y="3012963"/>
            <a:ext cx="2730441" cy="201168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0"/>
          <p:cNvSpPr txBox="1"/>
          <p:nvPr>
            <p:ph type="ctrTitle"/>
          </p:nvPr>
        </p:nvSpPr>
        <p:spPr>
          <a:xfrm>
            <a:off x="1197591" y="149784"/>
            <a:ext cx="6748818" cy="5615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2800">
                <a:solidFill>
                  <a:schemeClr val="hlink"/>
                </a:solidFill>
                <a:latin typeface="Fjalla One"/>
                <a:ea typeface="Fjalla One"/>
                <a:cs typeface="Fjalla One"/>
                <a:sym typeface="Fjalla One"/>
              </a:rPr>
              <a:t>INSTALLING DHCP &amp; IP ADDRESS SCOPE</a:t>
            </a:r>
            <a:endParaRPr sz="2800">
              <a:latin typeface="Fjalla One"/>
              <a:ea typeface="Fjalla One"/>
              <a:cs typeface="Fjalla One"/>
              <a:sym typeface="Fjalla One"/>
            </a:endParaRPr>
          </a:p>
        </p:txBody>
      </p:sp>
      <p:pic>
        <p:nvPicPr>
          <p:cNvPr descr="Graphical user interface&#10;&#10;Description automatically generated" id="572" name="Google Shape;572;p50"/>
          <p:cNvPicPr preferRelativeResize="0"/>
          <p:nvPr/>
        </p:nvPicPr>
        <p:blipFill rotWithShape="1">
          <a:blip r:embed="rId3">
            <a:alphaModFix/>
          </a:blip>
          <a:srcRect b="31808" l="3897" r="41128" t="5572"/>
          <a:stretch/>
        </p:blipFill>
        <p:spPr>
          <a:xfrm>
            <a:off x="1598173" y="798394"/>
            <a:ext cx="2825728" cy="2011680"/>
          </a:xfrm>
          <a:prstGeom prst="rect">
            <a:avLst/>
          </a:prstGeom>
          <a:noFill/>
          <a:ln cap="flat" cmpd="sng" w="9525">
            <a:solidFill>
              <a:srgbClr val="434343"/>
            </a:solidFill>
            <a:prstDash val="solid"/>
            <a:round/>
            <a:headEnd len="sm" w="sm" type="none"/>
            <a:tailEnd len="sm" w="sm" type="none"/>
          </a:ln>
        </p:spPr>
      </p:pic>
      <p:pic>
        <p:nvPicPr>
          <p:cNvPr descr="Graphical user interface&#10;&#10;Description automatically generated with medium confidence" id="573" name="Google Shape;573;p50"/>
          <p:cNvPicPr preferRelativeResize="0"/>
          <p:nvPr/>
        </p:nvPicPr>
        <p:blipFill rotWithShape="1">
          <a:blip r:embed="rId4">
            <a:alphaModFix/>
          </a:blip>
          <a:srcRect b="31675" l="3980" r="41045" t="5571"/>
          <a:stretch/>
        </p:blipFill>
        <p:spPr>
          <a:xfrm>
            <a:off x="4726073" y="798394"/>
            <a:ext cx="2819754" cy="2011680"/>
          </a:xfrm>
          <a:prstGeom prst="rect">
            <a:avLst/>
          </a:prstGeom>
          <a:noFill/>
          <a:ln cap="flat" cmpd="sng" w="9525">
            <a:solidFill>
              <a:srgbClr val="434343"/>
            </a:solidFill>
            <a:prstDash val="solid"/>
            <a:round/>
            <a:headEnd len="sm" w="sm" type="none"/>
            <a:tailEnd len="sm" w="sm" type="none"/>
          </a:ln>
        </p:spPr>
      </p:pic>
      <p:pic>
        <p:nvPicPr>
          <p:cNvPr descr="Graphical user interface&#10;&#10;Description automatically generated" id="574" name="Google Shape;574;p50"/>
          <p:cNvPicPr preferRelativeResize="0"/>
          <p:nvPr/>
        </p:nvPicPr>
        <p:blipFill rotWithShape="1">
          <a:blip r:embed="rId5">
            <a:alphaModFix/>
          </a:blip>
          <a:srcRect b="28623" l="31841" r="31841" t="23350"/>
          <a:stretch/>
        </p:blipFill>
        <p:spPr>
          <a:xfrm>
            <a:off x="2824956" y="2982036"/>
            <a:ext cx="2434022" cy="2011680"/>
          </a:xfrm>
          <a:prstGeom prst="rect">
            <a:avLst/>
          </a:prstGeom>
          <a:noFill/>
          <a:ln cap="flat" cmpd="sng" w="9525">
            <a:solidFill>
              <a:srgbClr val="434343"/>
            </a:solidFill>
            <a:prstDash val="solid"/>
            <a:round/>
            <a:headEnd len="sm" w="sm" type="none"/>
            <a:tailEnd len="sm" w="sm" type="none"/>
          </a:ln>
        </p:spPr>
      </p:pic>
      <p:pic>
        <p:nvPicPr>
          <p:cNvPr descr="Graphical user interface, text, application, email&#10;&#10;Description automatically generated" id="575" name="Google Shape;575;p50"/>
          <p:cNvPicPr preferRelativeResize="0"/>
          <p:nvPr/>
        </p:nvPicPr>
        <p:blipFill rotWithShape="1">
          <a:blip r:embed="rId6">
            <a:alphaModFix/>
          </a:blip>
          <a:srcRect b="45367" l="0" r="72222" t="0"/>
          <a:stretch/>
        </p:blipFill>
        <p:spPr>
          <a:xfrm>
            <a:off x="779920" y="2982036"/>
            <a:ext cx="1636505" cy="2011680"/>
          </a:xfrm>
          <a:prstGeom prst="rect">
            <a:avLst/>
          </a:prstGeom>
          <a:noFill/>
          <a:ln cap="flat" cmpd="sng" w="9525">
            <a:solidFill>
              <a:srgbClr val="434343"/>
            </a:solidFill>
            <a:prstDash val="solid"/>
            <a:round/>
            <a:headEnd len="sm" w="sm" type="none"/>
            <a:tailEnd len="sm" w="sm" type="none"/>
          </a:ln>
        </p:spPr>
      </p:pic>
      <p:pic>
        <p:nvPicPr>
          <p:cNvPr descr="Graphical user interface, text, application, table&#10;&#10;Description automatically generated" id="576" name="Google Shape;576;p50"/>
          <p:cNvPicPr preferRelativeResize="0"/>
          <p:nvPr/>
        </p:nvPicPr>
        <p:blipFill rotWithShape="1">
          <a:blip r:embed="rId7">
            <a:alphaModFix/>
          </a:blip>
          <a:srcRect b="45367" l="0" r="54230" t="0"/>
          <a:stretch/>
        </p:blipFill>
        <p:spPr>
          <a:xfrm>
            <a:off x="5667510" y="2982036"/>
            <a:ext cx="2696570" cy="201168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1"/>
          <p:cNvSpPr txBox="1"/>
          <p:nvPr>
            <p:ph type="ctrTitle"/>
          </p:nvPr>
        </p:nvSpPr>
        <p:spPr>
          <a:xfrm>
            <a:off x="1190767" y="250491"/>
            <a:ext cx="6762465" cy="4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latin typeface="Fjalla One"/>
                <a:ea typeface="Fjalla One"/>
                <a:cs typeface="Fjalla One"/>
                <a:sym typeface="Fjalla One"/>
              </a:rPr>
              <a:t>NAMING CONVENTIONS FOR OUs</a:t>
            </a:r>
            <a:endParaRPr sz="3200">
              <a:latin typeface="Fjalla One"/>
              <a:ea typeface="Fjalla One"/>
              <a:cs typeface="Fjalla One"/>
              <a:sym typeface="Fjalla One"/>
            </a:endParaRPr>
          </a:p>
        </p:txBody>
      </p:sp>
      <p:sp>
        <p:nvSpPr>
          <p:cNvPr id="582" name="Google Shape;582;p51"/>
          <p:cNvSpPr txBox="1"/>
          <p:nvPr>
            <p:ph idx="1" type="subTitle"/>
          </p:nvPr>
        </p:nvSpPr>
        <p:spPr>
          <a:xfrm>
            <a:off x="1733167" y="659491"/>
            <a:ext cx="5677664" cy="31367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
                <a:latin typeface="Fira Sans Extra Condensed"/>
                <a:ea typeface="Fira Sans Extra Condensed"/>
                <a:cs typeface="Fira Sans Extra Condensed"/>
                <a:sym typeface="Fira Sans Extra Condensed"/>
              </a:rPr>
              <a:t>(The X displayed after the name represents the number of the PC)</a:t>
            </a:r>
            <a:endParaRPr>
              <a:latin typeface="Fira Sans Extra Condensed"/>
              <a:ea typeface="Fira Sans Extra Condensed"/>
              <a:cs typeface="Fira Sans Extra Condensed"/>
              <a:sym typeface="Fira Sans Extra Condensed"/>
            </a:endParaRPr>
          </a:p>
        </p:txBody>
      </p:sp>
      <p:graphicFrame>
        <p:nvGraphicFramePr>
          <p:cNvPr id="583" name="Google Shape;583;p51"/>
          <p:cNvGraphicFramePr/>
          <p:nvPr/>
        </p:nvGraphicFramePr>
        <p:xfrm>
          <a:off x="1523999" y="1160060"/>
          <a:ext cx="3000000" cy="3000000"/>
        </p:xfrm>
        <a:graphic>
          <a:graphicData uri="http://schemas.openxmlformats.org/drawingml/2006/table">
            <a:tbl>
              <a:tblPr bandRow="1" firstRow="1">
                <a:noFill/>
                <a:tableStyleId>{1F8B5788-245B-49F8-8905-EC841FC7AB17}</a:tableStyleId>
              </a:tblPr>
              <a:tblGrid>
                <a:gridCol w="2317850"/>
                <a:gridCol w="3778150"/>
              </a:tblGrid>
              <a:tr h="504400">
                <a:tc>
                  <a:txBody>
                    <a:bodyPr/>
                    <a:lstStyle/>
                    <a:p>
                      <a:pPr indent="0" lvl="0" marL="0" marR="0" rtl="0" algn="l">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LOCATION</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l">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NAMING CONVENTION</a:t>
                      </a:r>
                      <a:endParaRPr>
                        <a:latin typeface="Fjalla One"/>
                        <a:ea typeface="Fjalla One"/>
                        <a:cs typeface="Fjalla One"/>
                        <a:sym typeface="Fjalla One"/>
                      </a:endParaRPr>
                    </a:p>
                  </a:txBody>
                  <a:tcPr marT="45725" marB="45725" marR="91450" marL="91450" anchor="ctr">
                    <a:solidFill>
                      <a:srgbClr val="434343"/>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Classroom Desktops</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CLASSPCXX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Computer Lab 1</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LAB1PCXX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Computer Lab 2</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LAB2PCXX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Front Office</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FRONTPCX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Library</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LIBPCX (specialty case: LIBHEADPCX)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IT Laptops</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TRINITX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Student Laptops</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TRINSTDTX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r h="391600">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Teacher Laptops</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c>
                  <a:txBody>
                    <a:bodyPr/>
                    <a:lstStyle/>
                    <a:p>
                      <a:pPr indent="0" lvl="0" marL="0" marR="0" rtl="0" algn="l">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TRINPROFX</a:t>
                      </a:r>
                      <a:endParaRPr>
                        <a:latin typeface="Fira Sans Extra Condensed"/>
                        <a:ea typeface="Fira Sans Extra Condensed"/>
                        <a:cs typeface="Fira Sans Extra Condensed"/>
                        <a:sym typeface="Fira Sans Extra Condensed"/>
                      </a:endParaRPr>
                    </a:p>
                  </a:txBody>
                  <a:tcPr marT="45725" marB="45725" marR="91450" marL="91450" anchor="ctr">
                    <a:solidFill>
                      <a:srgbClr val="EAEAE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idx="1" type="subTitle"/>
          </p:nvPr>
        </p:nvSpPr>
        <p:spPr>
          <a:xfrm>
            <a:off x="2094931" y="3837375"/>
            <a:ext cx="6294718" cy="31367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b="1" lang="en">
                <a:latin typeface="Fira Sans Extra Condensed"/>
                <a:ea typeface="Fira Sans Extra Condensed"/>
                <a:cs typeface="Fira Sans Extra Condensed"/>
                <a:sym typeface="Fira Sans Extra Condensed"/>
              </a:rPr>
              <a:t>The following are all sub folders for desktops and laptops in the OUs.</a:t>
            </a:r>
            <a:endParaRPr>
              <a:latin typeface="Fira Sans Extra Condensed"/>
              <a:ea typeface="Fira Sans Extra Condensed"/>
              <a:cs typeface="Fira Sans Extra Condensed"/>
              <a:sym typeface="Fira Sans Extra Condensed"/>
            </a:endParaRPr>
          </a:p>
        </p:txBody>
      </p:sp>
      <p:pic>
        <p:nvPicPr>
          <p:cNvPr id="589" name="Google Shape;589;p52"/>
          <p:cNvPicPr preferRelativeResize="0"/>
          <p:nvPr/>
        </p:nvPicPr>
        <p:blipFill rotWithShape="1">
          <a:blip r:embed="rId3">
            <a:alphaModFix/>
          </a:blip>
          <a:srcRect b="0" l="2788" r="0" t="0"/>
          <a:stretch/>
        </p:blipFill>
        <p:spPr>
          <a:xfrm>
            <a:off x="695475" y="1633688"/>
            <a:ext cx="1843960" cy="2203687"/>
          </a:xfrm>
          <a:prstGeom prst="rect">
            <a:avLst/>
          </a:prstGeom>
          <a:noFill/>
          <a:ln cap="flat" cmpd="sng" w="9525">
            <a:solidFill>
              <a:srgbClr val="434343"/>
            </a:solidFill>
            <a:prstDash val="solid"/>
            <a:round/>
            <a:headEnd len="sm" w="sm" type="none"/>
            <a:tailEnd len="sm" w="sm" type="none"/>
          </a:ln>
        </p:spPr>
      </p:pic>
      <p:pic>
        <p:nvPicPr>
          <p:cNvPr id="590" name="Google Shape;590;p52"/>
          <p:cNvPicPr preferRelativeResize="0"/>
          <p:nvPr/>
        </p:nvPicPr>
        <p:blipFill rotWithShape="1">
          <a:blip r:embed="rId4">
            <a:alphaModFix/>
          </a:blip>
          <a:srcRect b="0" l="0" r="0" t="0"/>
          <a:stretch/>
        </p:blipFill>
        <p:spPr>
          <a:xfrm>
            <a:off x="2740444" y="1633671"/>
            <a:ext cx="1296297" cy="2203704"/>
          </a:xfrm>
          <a:prstGeom prst="rect">
            <a:avLst/>
          </a:prstGeom>
          <a:noFill/>
          <a:ln cap="flat" cmpd="sng" w="9525">
            <a:solidFill>
              <a:srgbClr val="434343"/>
            </a:solidFill>
            <a:prstDash val="solid"/>
            <a:round/>
            <a:headEnd len="sm" w="sm" type="none"/>
            <a:tailEnd len="sm" w="sm" type="none"/>
          </a:ln>
        </p:spPr>
      </p:pic>
      <p:pic>
        <p:nvPicPr>
          <p:cNvPr id="591" name="Google Shape;591;p52"/>
          <p:cNvPicPr preferRelativeResize="0"/>
          <p:nvPr/>
        </p:nvPicPr>
        <p:blipFill rotWithShape="1">
          <a:blip r:embed="rId5">
            <a:alphaModFix/>
          </a:blip>
          <a:srcRect b="0" l="0" r="0" t="0"/>
          <a:stretch/>
        </p:blipFill>
        <p:spPr>
          <a:xfrm>
            <a:off x="4237750" y="1633671"/>
            <a:ext cx="1296296" cy="2203704"/>
          </a:xfrm>
          <a:prstGeom prst="rect">
            <a:avLst/>
          </a:prstGeom>
          <a:noFill/>
          <a:ln cap="flat" cmpd="sng" w="9525">
            <a:solidFill>
              <a:srgbClr val="434343"/>
            </a:solidFill>
            <a:prstDash val="solid"/>
            <a:round/>
            <a:headEnd len="sm" w="sm" type="none"/>
            <a:tailEnd len="sm" w="sm" type="none"/>
          </a:ln>
        </p:spPr>
      </p:pic>
      <p:pic>
        <p:nvPicPr>
          <p:cNvPr id="592" name="Google Shape;592;p52"/>
          <p:cNvPicPr preferRelativeResize="0"/>
          <p:nvPr/>
        </p:nvPicPr>
        <p:blipFill rotWithShape="1">
          <a:blip r:embed="rId6">
            <a:alphaModFix/>
          </a:blip>
          <a:srcRect b="0" l="0" r="0" t="0"/>
          <a:stretch/>
        </p:blipFill>
        <p:spPr>
          <a:xfrm>
            <a:off x="5735055" y="1633671"/>
            <a:ext cx="1282579" cy="2203704"/>
          </a:xfrm>
          <a:prstGeom prst="rect">
            <a:avLst/>
          </a:prstGeom>
          <a:noFill/>
          <a:ln cap="flat" cmpd="sng" w="9525">
            <a:solidFill>
              <a:srgbClr val="434343"/>
            </a:solidFill>
            <a:prstDash val="solid"/>
            <a:round/>
            <a:headEnd len="sm" w="sm" type="none"/>
            <a:tailEnd len="sm" w="sm" type="none"/>
          </a:ln>
        </p:spPr>
      </p:pic>
      <p:pic>
        <p:nvPicPr>
          <p:cNvPr id="593" name="Google Shape;593;p52"/>
          <p:cNvPicPr preferRelativeResize="0"/>
          <p:nvPr/>
        </p:nvPicPr>
        <p:blipFill rotWithShape="1">
          <a:blip r:embed="rId7">
            <a:alphaModFix/>
          </a:blip>
          <a:srcRect b="0" l="0" r="0" t="0"/>
          <a:stretch/>
        </p:blipFill>
        <p:spPr>
          <a:xfrm>
            <a:off x="7218643" y="1633671"/>
            <a:ext cx="1171006" cy="2203704"/>
          </a:xfrm>
          <a:prstGeom prst="rect">
            <a:avLst/>
          </a:prstGeom>
          <a:noFill/>
          <a:ln cap="flat" cmpd="sng" w="9525">
            <a:solidFill>
              <a:srgbClr val="434343"/>
            </a:solidFill>
            <a:prstDash val="solid"/>
            <a:round/>
            <a:headEnd len="sm" w="sm" type="none"/>
            <a:tailEnd len="sm" w="sm" type="none"/>
          </a:ln>
        </p:spPr>
      </p:pic>
      <p:sp>
        <p:nvSpPr>
          <p:cNvPr id="594" name="Google Shape;594;p52"/>
          <p:cNvSpPr/>
          <p:nvPr/>
        </p:nvSpPr>
        <p:spPr>
          <a:xfrm>
            <a:off x="1095841" y="474414"/>
            <a:ext cx="6952319" cy="661632"/>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2"/>
          <p:cNvSpPr txBox="1"/>
          <p:nvPr>
            <p:ph type="ctrTitle"/>
          </p:nvPr>
        </p:nvSpPr>
        <p:spPr>
          <a:xfrm>
            <a:off x="1383517" y="600730"/>
            <a:ext cx="6376966" cy="4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solidFill>
                  <a:schemeClr val="lt1"/>
                </a:solidFill>
                <a:latin typeface="Fjalla One"/>
                <a:ea typeface="Fjalla One"/>
                <a:cs typeface="Fjalla One"/>
                <a:sym typeface="Fjalla One"/>
              </a:rPr>
              <a:t>ORGANIZATIONAL UNITS (OUs)</a:t>
            </a:r>
            <a:endParaRPr sz="3200">
              <a:solidFill>
                <a:schemeClr val="lt1"/>
              </a:solidFill>
              <a:latin typeface="Fjalla One"/>
              <a:ea typeface="Fjalla One"/>
              <a:cs typeface="Fjalla One"/>
              <a:sym typeface="Fjall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3"/>
          <p:cNvSpPr/>
          <p:nvPr/>
        </p:nvSpPr>
        <p:spPr>
          <a:xfrm>
            <a:off x="1095841" y="474414"/>
            <a:ext cx="6952319" cy="661632"/>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3"/>
          <p:cNvSpPr txBox="1"/>
          <p:nvPr>
            <p:ph type="ctrTitle"/>
          </p:nvPr>
        </p:nvSpPr>
        <p:spPr>
          <a:xfrm>
            <a:off x="1383517" y="600730"/>
            <a:ext cx="6376966" cy="40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200">
                <a:solidFill>
                  <a:schemeClr val="lt1"/>
                </a:solidFill>
                <a:latin typeface="Fjalla One"/>
                <a:ea typeface="Fjalla One"/>
                <a:cs typeface="Fjalla One"/>
                <a:sym typeface="Fjalla One"/>
              </a:rPr>
              <a:t>ORGANIZATIONAL UNITS (OUs)</a:t>
            </a:r>
            <a:endParaRPr sz="3200">
              <a:solidFill>
                <a:schemeClr val="lt1"/>
              </a:solidFill>
              <a:latin typeface="Fjalla One"/>
              <a:ea typeface="Fjalla One"/>
              <a:cs typeface="Fjalla One"/>
              <a:sym typeface="Fjalla One"/>
            </a:endParaRPr>
          </a:p>
        </p:txBody>
      </p:sp>
      <p:sp>
        <p:nvSpPr>
          <p:cNvPr id="602" name="Google Shape;602;p53"/>
          <p:cNvSpPr/>
          <p:nvPr/>
        </p:nvSpPr>
        <p:spPr>
          <a:xfrm>
            <a:off x="1898900" y="4227221"/>
            <a:ext cx="5346198" cy="315549"/>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3"/>
          <p:cNvSpPr txBox="1"/>
          <p:nvPr>
            <p:ph idx="1" type="subTitle"/>
          </p:nvPr>
        </p:nvSpPr>
        <p:spPr>
          <a:xfrm>
            <a:off x="1898900" y="4227221"/>
            <a:ext cx="5346199" cy="31554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b="1" lang="en">
                <a:solidFill>
                  <a:schemeClr val="lt1"/>
                </a:solidFill>
                <a:latin typeface="Fira Sans Extra Condensed"/>
                <a:ea typeface="Fira Sans Extra Condensed"/>
                <a:cs typeface="Fira Sans Extra Condensed"/>
                <a:sym typeface="Fira Sans Extra Condensed"/>
              </a:rPr>
              <a:t>The following are all sub folders for user accounts in the OUs.</a:t>
            </a:r>
            <a:endParaRPr>
              <a:latin typeface="Fira Sans Extra Condensed"/>
              <a:ea typeface="Fira Sans Extra Condensed"/>
              <a:cs typeface="Fira Sans Extra Condensed"/>
              <a:sym typeface="Fira Sans Extra Condensed"/>
            </a:endParaRPr>
          </a:p>
        </p:txBody>
      </p:sp>
      <p:pic>
        <p:nvPicPr>
          <p:cNvPr id="604" name="Google Shape;604;p53"/>
          <p:cNvPicPr preferRelativeResize="0"/>
          <p:nvPr/>
        </p:nvPicPr>
        <p:blipFill rotWithShape="1">
          <a:blip r:embed="rId3">
            <a:alphaModFix/>
          </a:blip>
          <a:srcRect b="0" l="0" r="0" t="0"/>
          <a:stretch/>
        </p:blipFill>
        <p:spPr>
          <a:xfrm>
            <a:off x="1653532" y="1600321"/>
            <a:ext cx="1144848" cy="1696071"/>
          </a:xfrm>
          <a:prstGeom prst="rect">
            <a:avLst/>
          </a:prstGeom>
          <a:noFill/>
          <a:ln cap="flat" cmpd="sng" w="9525">
            <a:solidFill>
              <a:srgbClr val="434343"/>
            </a:solidFill>
            <a:prstDash val="solid"/>
            <a:round/>
            <a:headEnd len="sm" w="sm" type="none"/>
            <a:tailEnd len="sm" w="sm" type="none"/>
          </a:ln>
        </p:spPr>
      </p:pic>
      <p:pic>
        <p:nvPicPr>
          <p:cNvPr id="605" name="Google Shape;605;p53"/>
          <p:cNvPicPr preferRelativeResize="0"/>
          <p:nvPr/>
        </p:nvPicPr>
        <p:blipFill rotWithShape="1">
          <a:blip r:embed="rId4">
            <a:alphaModFix/>
          </a:blip>
          <a:srcRect b="0" l="0" r="0" t="0"/>
          <a:stretch/>
        </p:blipFill>
        <p:spPr>
          <a:xfrm>
            <a:off x="1653532" y="3395326"/>
            <a:ext cx="1144848" cy="409416"/>
          </a:xfrm>
          <a:prstGeom prst="rect">
            <a:avLst/>
          </a:prstGeom>
          <a:noFill/>
          <a:ln cap="flat" cmpd="sng" w="9525">
            <a:solidFill>
              <a:srgbClr val="434343"/>
            </a:solidFill>
            <a:prstDash val="solid"/>
            <a:round/>
            <a:headEnd len="sm" w="sm" type="none"/>
            <a:tailEnd len="sm" w="sm" type="none"/>
          </a:ln>
        </p:spPr>
      </p:pic>
      <p:pic>
        <p:nvPicPr>
          <p:cNvPr id="606" name="Google Shape;606;p53"/>
          <p:cNvPicPr preferRelativeResize="0"/>
          <p:nvPr/>
        </p:nvPicPr>
        <p:blipFill rotWithShape="1">
          <a:blip r:embed="rId5">
            <a:alphaModFix/>
          </a:blip>
          <a:srcRect b="0" l="0" r="0" t="0"/>
          <a:stretch/>
        </p:blipFill>
        <p:spPr>
          <a:xfrm>
            <a:off x="3119984" y="1394935"/>
            <a:ext cx="1239837" cy="2573397"/>
          </a:xfrm>
          <a:prstGeom prst="rect">
            <a:avLst/>
          </a:prstGeom>
          <a:noFill/>
          <a:ln cap="flat" cmpd="sng" w="9525">
            <a:solidFill>
              <a:srgbClr val="434343"/>
            </a:solidFill>
            <a:prstDash val="solid"/>
            <a:round/>
            <a:headEnd len="sm" w="sm" type="none"/>
            <a:tailEnd len="sm" w="sm" type="none"/>
          </a:ln>
        </p:spPr>
      </p:pic>
      <p:pic>
        <p:nvPicPr>
          <p:cNvPr id="607" name="Google Shape;607;p53"/>
          <p:cNvPicPr preferRelativeResize="0"/>
          <p:nvPr/>
        </p:nvPicPr>
        <p:blipFill rotWithShape="1">
          <a:blip r:embed="rId6">
            <a:alphaModFix/>
          </a:blip>
          <a:srcRect b="0" l="0" r="0" t="0"/>
          <a:stretch/>
        </p:blipFill>
        <p:spPr>
          <a:xfrm>
            <a:off x="4681425" y="1600321"/>
            <a:ext cx="1239838" cy="2208718"/>
          </a:xfrm>
          <a:prstGeom prst="rect">
            <a:avLst/>
          </a:prstGeom>
          <a:noFill/>
          <a:ln cap="flat" cmpd="sng" w="9525">
            <a:solidFill>
              <a:srgbClr val="434343"/>
            </a:solidFill>
            <a:prstDash val="solid"/>
            <a:round/>
            <a:headEnd len="sm" w="sm" type="none"/>
            <a:tailEnd len="sm" w="sm" type="none"/>
          </a:ln>
        </p:spPr>
      </p:pic>
      <p:pic>
        <p:nvPicPr>
          <p:cNvPr id="608" name="Google Shape;608;p53"/>
          <p:cNvPicPr preferRelativeResize="0"/>
          <p:nvPr/>
        </p:nvPicPr>
        <p:blipFill rotWithShape="1">
          <a:blip r:embed="rId7">
            <a:alphaModFix/>
          </a:blip>
          <a:srcRect b="0" l="0" r="0" t="0"/>
          <a:stretch/>
        </p:blipFill>
        <p:spPr>
          <a:xfrm>
            <a:off x="6242867" y="2170652"/>
            <a:ext cx="1190070" cy="802195"/>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4"/>
          <p:cNvSpPr txBox="1"/>
          <p:nvPr>
            <p:ph type="ctrTitle"/>
          </p:nvPr>
        </p:nvSpPr>
        <p:spPr>
          <a:xfrm>
            <a:off x="1964851" y="352850"/>
            <a:ext cx="5214300" cy="65708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latin typeface="Fjalla One"/>
                <a:ea typeface="Fjalla One"/>
                <a:cs typeface="Fjalla One"/>
                <a:sym typeface="Fjalla One"/>
              </a:rPr>
              <a:t>GROUP POLICIES FOLDERS</a:t>
            </a:r>
            <a:endParaRPr sz="3200">
              <a:latin typeface="Fjalla One"/>
              <a:ea typeface="Fjalla One"/>
              <a:cs typeface="Fjalla One"/>
              <a:sym typeface="Fjalla One"/>
            </a:endParaRPr>
          </a:p>
        </p:txBody>
      </p:sp>
      <p:pic>
        <p:nvPicPr>
          <p:cNvPr id="614" name="Google Shape;614;p54"/>
          <p:cNvPicPr preferRelativeResize="0"/>
          <p:nvPr/>
        </p:nvPicPr>
        <p:blipFill rotWithShape="1">
          <a:blip r:embed="rId3">
            <a:alphaModFix/>
          </a:blip>
          <a:srcRect b="0" l="21863" r="932" t="0"/>
          <a:stretch/>
        </p:blipFill>
        <p:spPr>
          <a:xfrm>
            <a:off x="3587655" y="1206350"/>
            <a:ext cx="1968690" cy="35843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5"/>
          <p:cNvSpPr txBox="1"/>
          <p:nvPr>
            <p:ph type="ctrTitle"/>
          </p:nvPr>
        </p:nvSpPr>
        <p:spPr>
          <a:xfrm>
            <a:off x="5261212" y="811256"/>
            <a:ext cx="3484322" cy="117445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3200">
                <a:latin typeface="Fjalla One"/>
                <a:ea typeface="Fjalla One"/>
                <a:cs typeface="Fjalla One"/>
                <a:sym typeface="Fjalla One"/>
              </a:rPr>
              <a:t>STUDENTS</a:t>
            </a:r>
            <a:br>
              <a:rPr lang="en" sz="3200">
                <a:latin typeface="Fjalla One"/>
                <a:ea typeface="Fjalla One"/>
                <a:cs typeface="Fjalla One"/>
                <a:sym typeface="Fjalla One"/>
              </a:rPr>
            </a:br>
            <a:r>
              <a:rPr lang="en" sz="3200">
                <a:latin typeface="Fjalla One"/>
                <a:ea typeface="Fjalla One"/>
                <a:cs typeface="Fjalla One"/>
                <a:sym typeface="Fjalla One"/>
              </a:rPr>
              <a:t>GROUP POLICIES</a:t>
            </a:r>
            <a:endParaRPr sz="3200">
              <a:latin typeface="Fjalla One"/>
              <a:ea typeface="Fjalla One"/>
              <a:cs typeface="Fjalla One"/>
              <a:sym typeface="Fjalla One"/>
            </a:endParaRPr>
          </a:p>
        </p:txBody>
      </p:sp>
      <p:pic>
        <p:nvPicPr>
          <p:cNvPr id="620" name="Google Shape;620;p55"/>
          <p:cNvPicPr preferRelativeResize="0"/>
          <p:nvPr/>
        </p:nvPicPr>
        <p:blipFill rotWithShape="1">
          <a:blip r:embed="rId3">
            <a:alphaModFix/>
          </a:blip>
          <a:srcRect b="0" l="217" r="0" t="0"/>
          <a:stretch/>
        </p:blipFill>
        <p:spPr>
          <a:xfrm>
            <a:off x="129652" y="121123"/>
            <a:ext cx="4789632" cy="2288389"/>
          </a:xfrm>
          <a:prstGeom prst="rect">
            <a:avLst/>
          </a:prstGeom>
          <a:noFill/>
          <a:ln cap="flat" cmpd="sng" w="9525">
            <a:solidFill>
              <a:srgbClr val="434343"/>
            </a:solidFill>
            <a:prstDash val="solid"/>
            <a:round/>
            <a:headEnd len="sm" w="sm" type="none"/>
            <a:tailEnd len="sm" w="sm" type="none"/>
          </a:ln>
        </p:spPr>
      </p:pic>
      <p:pic>
        <p:nvPicPr>
          <p:cNvPr id="621" name="Google Shape;621;p55"/>
          <p:cNvPicPr preferRelativeResize="0"/>
          <p:nvPr/>
        </p:nvPicPr>
        <p:blipFill rotWithShape="1">
          <a:blip r:embed="rId4">
            <a:alphaModFix/>
          </a:blip>
          <a:srcRect b="0" l="523" r="0" t="0"/>
          <a:stretch/>
        </p:blipFill>
        <p:spPr>
          <a:xfrm>
            <a:off x="3616658" y="2736377"/>
            <a:ext cx="5390361" cy="2286000"/>
          </a:xfrm>
          <a:prstGeom prst="rect">
            <a:avLst/>
          </a:prstGeom>
          <a:noFill/>
          <a:ln cap="flat" cmpd="sng" w="9525">
            <a:solidFill>
              <a:srgbClr val="434343"/>
            </a:solidFill>
            <a:prstDash val="solid"/>
            <a:round/>
            <a:headEnd len="sm" w="sm" type="none"/>
            <a:tailEnd len="sm" w="sm" type="none"/>
          </a:ln>
        </p:spPr>
      </p:pic>
      <p:grpSp>
        <p:nvGrpSpPr>
          <p:cNvPr id="622" name="Google Shape;622;p55"/>
          <p:cNvGrpSpPr/>
          <p:nvPr/>
        </p:nvGrpSpPr>
        <p:grpSpPr>
          <a:xfrm>
            <a:off x="1282509" y="3375842"/>
            <a:ext cx="921603" cy="1823707"/>
            <a:chOff x="1193800" y="3830797"/>
            <a:chExt cx="482100" cy="954000"/>
          </a:xfrm>
        </p:grpSpPr>
        <p:sp>
          <p:nvSpPr>
            <p:cNvPr id="623" name="Google Shape;623;p55"/>
            <p:cNvSpPr/>
            <p:nvPr/>
          </p:nvSpPr>
          <p:spPr>
            <a:xfrm>
              <a:off x="1193800" y="3830797"/>
              <a:ext cx="482100" cy="463200"/>
            </a:xfrm>
            <a:prstGeom prst="snip2DiagRect">
              <a:avLst>
                <a:gd fmla="val 0" name="adj1"/>
                <a:gd fmla="val 16667" name="adj2"/>
              </a:avLst>
            </a:prstGeom>
            <a:solidFill>
              <a:srgbClr val="FFFFFF"/>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55"/>
            <p:cNvGrpSpPr/>
            <p:nvPr/>
          </p:nvGrpSpPr>
          <p:grpSpPr>
            <a:xfrm>
              <a:off x="1283160" y="3911535"/>
              <a:ext cx="303385" cy="301724"/>
              <a:chOff x="-5971525" y="3273750"/>
              <a:chExt cx="292250" cy="290650"/>
            </a:xfrm>
          </p:grpSpPr>
          <p:sp>
            <p:nvSpPr>
              <p:cNvPr id="625" name="Google Shape;625;p5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27" name="Google Shape;627;p55"/>
            <p:cNvCxnSpPr>
              <a:stCxn id="623" idx="1"/>
            </p:cNvCxnSpPr>
            <p:nvPr/>
          </p:nvCxnSpPr>
          <p:spPr>
            <a:xfrm>
              <a:off x="1434850" y="4293997"/>
              <a:ext cx="0" cy="490800"/>
            </a:xfrm>
            <a:prstGeom prst="straightConnector1">
              <a:avLst/>
            </a:prstGeom>
            <a:noFill/>
            <a:ln cap="flat" cmpd="sng" w="9525">
              <a:solidFill>
                <a:schemeClr val="dk2"/>
              </a:solidFill>
              <a:prstDash val="solid"/>
              <a:round/>
              <a:headEnd len="sm" w="sm" type="none"/>
              <a:tailEnd len="sm" w="sm" type="none"/>
            </a:ln>
          </p:spPr>
        </p:cxnSp>
      </p:grpSp>
      <p:grpSp>
        <p:nvGrpSpPr>
          <p:cNvPr id="628" name="Google Shape;628;p55"/>
          <p:cNvGrpSpPr/>
          <p:nvPr/>
        </p:nvGrpSpPr>
        <p:grpSpPr>
          <a:xfrm>
            <a:off x="5261190" y="774476"/>
            <a:ext cx="4051980" cy="1248000"/>
            <a:chOff x="4606700" y="1252449"/>
            <a:chExt cx="3525300" cy="1248000"/>
          </a:xfrm>
        </p:grpSpPr>
        <p:sp>
          <p:nvSpPr>
            <p:cNvPr id="629" name="Google Shape;629;p55"/>
            <p:cNvSpPr/>
            <p:nvPr/>
          </p:nvSpPr>
          <p:spPr>
            <a:xfrm rot="10800000">
              <a:off x="4606700" y="1252449"/>
              <a:ext cx="2971800" cy="12480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0" name="Google Shape;630;p55"/>
            <p:cNvCxnSpPr/>
            <p:nvPr/>
          </p:nvCxnSpPr>
          <p:spPr>
            <a:xfrm>
              <a:off x="7578500" y="1589515"/>
              <a:ext cx="553500" cy="0"/>
            </a:xfrm>
            <a:prstGeom prst="straightConnector1">
              <a:avLst/>
            </a:prstGeom>
            <a:noFill/>
            <a:ln cap="flat" cmpd="sng" w="9525">
              <a:solidFill>
                <a:schemeClr val="hlink"/>
              </a:solidFill>
              <a:prstDash val="solid"/>
              <a:round/>
              <a:headEnd len="sm" w="sm" type="none"/>
              <a:tailEnd len="sm" w="sm" type="non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6"/>
          <p:cNvSpPr txBox="1"/>
          <p:nvPr>
            <p:ph type="ctrTitle"/>
          </p:nvPr>
        </p:nvSpPr>
        <p:spPr>
          <a:xfrm>
            <a:off x="315501" y="177261"/>
            <a:ext cx="4097474" cy="11033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Fjalla One"/>
                <a:ea typeface="Fjalla One"/>
                <a:cs typeface="Fjalla One"/>
                <a:sym typeface="Fjalla One"/>
              </a:rPr>
              <a:t>TEACHERS &amp; FRONT OFFICE</a:t>
            </a:r>
            <a:br>
              <a:rPr lang="en">
                <a:latin typeface="Fjalla One"/>
                <a:ea typeface="Fjalla One"/>
                <a:cs typeface="Fjalla One"/>
                <a:sym typeface="Fjalla One"/>
              </a:rPr>
            </a:br>
            <a:r>
              <a:rPr lang="en">
                <a:latin typeface="Fjalla One"/>
                <a:ea typeface="Fjalla One"/>
                <a:cs typeface="Fjalla One"/>
                <a:sym typeface="Fjalla One"/>
              </a:rPr>
              <a:t>GROUP POLICIES</a:t>
            </a:r>
            <a:endParaRPr>
              <a:latin typeface="Fjalla One"/>
              <a:ea typeface="Fjalla One"/>
              <a:cs typeface="Fjalla One"/>
              <a:sym typeface="Fjalla One"/>
            </a:endParaRPr>
          </a:p>
        </p:txBody>
      </p:sp>
      <p:cxnSp>
        <p:nvCxnSpPr>
          <p:cNvPr id="636" name="Google Shape;636;p56"/>
          <p:cNvCxnSpPr/>
          <p:nvPr/>
        </p:nvCxnSpPr>
        <p:spPr>
          <a:xfrm rot="10800000">
            <a:off x="-151055" y="390070"/>
            <a:ext cx="466556" cy="0"/>
          </a:xfrm>
          <a:prstGeom prst="straightConnector1">
            <a:avLst/>
          </a:prstGeom>
          <a:noFill/>
          <a:ln cap="flat" cmpd="sng" w="9525">
            <a:solidFill>
              <a:schemeClr val="hlink"/>
            </a:solidFill>
            <a:prstDash val="solid"/>
            <a:round/>
            <a:headEnd len="sm" w="sm" type="none"/>
            <a:tailEnd len="sm" w="sm" type="none"/>
          </a:ln>
        </p:spPr>
      </p:cxnSp>
      <p:pic>
        <p:nvPicPr>
          <p:cNvPr id="637" name="Google Shape;637;p56"/>
          <p:cNvPicPr preferRelativeResize="0"/>
          <p:nvPr/>
        </p:nvPicPr>
        <p:blipFill rotWithShape="1">
          <a:blip r:embed="rId3">
            <a:alphaModFix/>
          </a:blip>
          <a:srcRect b="0" l="0" r="0" t="0"/>
          <a:stretch/>
        </p:blipFill>
        <p:spPr>
          <a:xfrm>
            <a:off x="1622065" y="1563307"/>
            <a:ext cx="5581816" cy="2354829"/>
          </a:xfrm>
          <a:prstGeom prst="rect">
            <a:avLst/>
          </a:prstGeom>
          <a:noFill/>
          <a:ln cap="flat" cmpd="sng" w="9525">
            <a:solidFill>
              <a:srgbClr val="434343"/>
            </a:solidFill>
            <a:prstDash val="solid"/>
            <a:round/>
            <a:headEnd len="sm" w="sm" type="none"/>
            <a:tailEnd len="sm" w="sm" type="none"/>
          </a:ln>
        </p:spPr>
      </p:pic>
      <p:pic>
        <p:nvPicPr>
          <p:cNvPr id="638" name="Google Shape;638;p56"/>
          <p:cNvPicPr preferRelativeResize="0"/>
          <p:nvPr/>
        </p:nvPicPr>
        <p:blipFill rotWithShape="1">
          <a:blip r:embed="rId4">
            <a:alphaModFix/>
          </a:blip>
          <a:srcRect b="0" l="0" r="0" t="0"/>
          <a:stretch/>
        </p:blipFill>
        <p:spPr>
          <a:xfrm>
            <a:off x="1268251" y="4200829"/>
            <a:ext cx="6289445" cy="514294"/>
          </a:xfrm>
          <a:prstGeom prst="rect">
            <a:avLst/>
          </a:prstGeom>
          <a:noFill/>
          <a:ln cap="flat" cmpd="sng" w="9525">
            <a:solidFill>
              <a:srgbClr val="434343"/>
            </a:solidFill>
            <a:prstDash val="solid"/>
            <a:round/>
            <a:headEnd len="sm" w="sm" type="none"/>
            <a:tailEnd len="sm" w="sm" type="none"/>
          </a:ln>
        </p:spPr>
      </p:pic>
      <p:grpSp>
        <p:nvGrpSpPr>
          <p:cNvPr id="639" name="Google Shape;639;p56"/>
          <p:cNvGrpSpPr/>
          <p:nvPr/>
        </p:nvGrpSpPr>
        <p:grpSpPr>
          <a:xfrm>
            <a:off x="4637960" y="313386"/>
            <a:ext cx="4621316" cy="885473"/>
            <a:chOff x="1193800" y="3830797"/>
            <a:chExt cx="2417457" cy="463200"/>
          </a:xfrm>
        </p:grpSpPr>
        <p:sp>
          <p:nvSpPr>
            <p:cNvPr id="640" name="Google Shape;640;p56"/>
            <p:cNvSpPr/>
            <p:nvPr/>
          </p:nvSpPr>
          <p:spPr>
            <a:xfrm>
              <a:off x="1193800" y="3830797"/>
              <a:ext cx="482100" cy="46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56"/>
            <p:cNvGrpSpPr/>
            <p:nvPr/>
          </p:nvGrpSpPr>
          <p:grpSpPr>
            <a:xfrm>
              <a:off x="1283160" y="3911535"/>
              <a:ext cx="303385" cy="301724"/>
              <a:chOff x="-5971525" y="3273750"/>
              <a:chExt cx="292250" cy="290650"/>
            </a:xfrm>
          </p:grpSpPr>
          <p:sp>
            <p:nvSpPr>
              <p:cNvPr id="642" name="Google Shape;642;p5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44" name="Google Shape;644;p56"/>
            <p:cNvCxnSpPr/>
            <p:nvPr/>
          </p:nvCxnSpPr>
          <p:spPr>
            <a:xfrm>
              <a:off x="1675900" y="4176048"/>
              <a:ext cx="1935357" cy="0"/>
            </a:xfrm>
            <a:prstGeom prst="straightConnector1">
              <a:avLst/>
            </a:prstGeom>
            <a:noFill/>
            <a:ln cap="flat" cmpd="sng" w="9525">
              <a:solidFill>
                <a:schemeClr val="dk2"/>
              </a:solidFill>
              <a:prstDash val="solid"/>
              <a:round/>
              <a:headEnd len="sm" w="sm" type="none"/>
              <a:tailEnd len="sm" w="sm" type="none"/>
            </a:ln>
          </p:spPr>
        </p:cxnSp>
      </p:grpSp>
      <p:sp>
        <p:nvSpPr>
          <p:cNvPr id="645" name="Google Shape;645;p56"/>
          <p:cNvSpPr/>
          <p:nvPr/>
        </p:nvSpPr>
        <p:spPr>
          <a:xfrm>
            <a:off x="315539" y="139386"/>
            <a:ext cx="4097400" cy="1103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Fjalla One"/>
              <a:ea typeface="Fjalla One"/>
              <a:cs typeface="Fjalla One"/>
              <a:sym typeface="Fjalla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ctrTitle"/>
          </p:nvPr>
        </p:nvSpPr>
        <p:spPr>
          <a:xfrm>
            <a:off x="3369014" y="655144"/>
            <a:ext cx="4732905" cy="5547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0" lang="en" sz="3200">
                <a:latin typeface="Times New Roman"/>
                <a:ea typeface="Times New Roman"/>
                <a:cs typeface="Times New Roman"/>
                <a:sym typeface="Times New Roman"/>
              </a:rPr>
              <a:t>York Directory Services</a:t>
            </a:r>
            <a:endParaRPr>
              <a:latin typeface="Times New Roman"/>
              <a:ea typeface="Times New Roman"/>
              <a:cs typeface="Times New Roman"/>
              <a:sym typeface="Times New Roman"/>
            </a:endParaRPr>
          </a:p>
        </p:txBody>
      </p:sp>
      <p:sp>
        <p:nvSpPr>
          <p:cNvPr id="427" name="Google Shape;427;p39"/>
          <p:cNvSpPr/>
          <p:nvPr/>
        </p:nvSpPr>
        <p:spPr>
          <a:xfrm flipH="1" rot="-5400000">
            <a:off x="5409516" y="1773210"/>
            <a:ext cx="1899060" cy="2791704"/>
          </a:xfrm>
          <a:prstGeom prst="snip1Rect">
            <a:avLst>
              <a:gd fmla="val 16667" name="adj"/>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8" name="Google Shape;428;p39"/>
          <p:cNvCxnSpPr/>
          <p:nvPr/>
        </p:nvCxnSpPr>
        <p:spPr>
          <a:xfrm rot="10800000">
            <a:off x="7621976" y="3289456"/>
            <a:ext cx="1595983" cy="0"/>
          </a:xfrm>
          <a:prstGeom prst="straightConnector1">
            <a:avLst/>
          </a:prstGeom>
          <a:noFill/>
          <a:ln cap="flat" cmpd="sng" w="9525">
            <a:solidFill>
              <a:schemeClr val="hlink"/>
            </a:solidFill>
            <a:prstDash val="solid"/>
            <a:round/>
            <a:headEnd len="sm" w="sm" type="none"/>
            <a:tailEnd len="sm" w="sm" type="none"/>
          </a:ln>
        </p:spPr>
      </p:cxnSp>
      <p:sp>
        <p:nvSpPr>
          <p:cNvPr id="429" name="Google Shape;429;p39"/>
          <p:cNvSpPr/>
          <p:nvPr/>
        </p:nvSpPr>
        <p:spPr>
          <a:xfrm rot="5400000">
            <a:off x="1102932" y="1392556"/>
            <a:ext cx="2666468" cy="3296568"/>
          </a:xfrm>
          <a:prstGeom prst="snip1Rect">
            <a:avLst>
              <a:gd fmla="val 16667" name="adj"/>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0" name="Google Shape;430;p39"/>
          <p:cNvCxnSpPr/>
          <p:nvPr/>
        </p:nvCxnSpPr>
        <p:spPr>
          <a:xfrm rot="10800000">
            <a:off x="-90862" y="2483658"/>
            <a:ext cx="1026662" cy="0"/>
          </a:xfrm>
          <a:prstGeom prst="straightConnector1">
            <a:avLst/>
          </a:prstGeom>
          <a:noFill/>
          <a:ln cap="flat" cmpd="sng" w="9525">
            <a:solidFill>
              <a:schemeClr val="hlink"/>
            </a:solidFill>
            <a:prstDash val="solid"/>
            <a:round/>
            <a:headEnd len="sm" w="sm" type="none"/>
            <a:tailEnd len="sm" w="sm" type="none"/>
          </a:ln>
        </p:spPr>
      </p:cxnSp>
      <p:sp>
        <p:nvSpPr>
          <p:cNvPr id="431" name="Google Shape;431;p39"/>
          <p:cNvSpPr txBox="1"/>
          <p:nvPr/>
        </p:nvSpPr>
        <p:spPr>
          <a:xfrm>
            <a:off x="787882" y="1762457"/>
            <a:ext cx="1167026" cy="42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Roboto Mono"/>
                <a:ea typeface="Roboto Mono"/>
                <a:cs typeface="Roboto Mono"/>
                <a:sym typeface="Roboto Mono"/>
              </a:rPr>
              <a:t>OBJECTIVE</a:t>
            </a:r>
            <a:endParaRPr b="1" i="0" sz="1400" u="none" cap="none" strike="noStrike">
              <a:solidFill>
                <a:srgbClr val="000000"/>
              </a:solidFill>
              <a:latin typeface="Roboto Mono"/>
              <a:ea typeface="Roboto Mono"/>
              <a:cs typeface="Roboto Mono"/>
              <a:sym typeface="Roboto Mono"/>
            </a:endParaRPr>
          </a:p>
        </p:txBody>
      </p:sp>
      <p:sp>
        <p:nvSpPr>
          <p:cNvPr id="432" name="Google Shape;432;p39"/>
          <p:cNvSpPr txBox="1"/>
          <p:nvPr/>
        </p:nvSpPr>
        <p:spPr>
          <a:xfrm>
            <a:off x="787882" y="2189957"/>
            <a:ext cx="3215791" cy="247220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434343"/>
              </a:buClr>
              <a:buSzPts val="800"/>
              <a:buFont typeface="Nunito Light"/>
              <a:buNone/>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Create and implement an Active Directory to best accommodate the Trinity School’s teachers, students, and staff. In addition to creating and implementing an active directory for the school, our group will also create an organized unit for the directory which includes users and devices, implementing DHCP and IP address scope, as well as creating and implementing both group and security policies for the school.</a:t>
            </a:r>
            <a:endParaRPr>
              <a:latin typeface="Fira Sans Extra Condensed"/>
              <a:ea typeface="Fira Sans Extra Condensed"/>
              <a:cs typeface="Fira Sans Extra Condensed"/>
              <a:sym typeface="Fira Sans Extra Condensed"/>
            </a:endParaRPr>
          </a:p>
        </p:txBody>
      </p:sp>
      <p:sp>
        <p:nvSpPr>
          <p:cNvPr id="433" name="Google Shape;433;p39"/>
          <p:cNvSpPr txBox="1"/>
          <p:nvPr/>
        </p:nvSpPr>
        <p:spPr>
          <a:xfrm>
            <a:off x="4963193" y="2286004"/>
            <a:ext cx="1167026" cy="39530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Roboto Mono"/>
                <a:ea typeface="Roboto Mono"/>
                <a:cs typeface="Roboto Mono"/>
                <a:sym typeface="Roboto Mono"/>
              </a:rPr>
              <a:t>GOALS</a:t>
            </a:r>
            <a:endParaRPr b="1" i="0" sz="1400" u="none" cap="none" strike="noStrike">
              <a:solidFill>
                <a:srgbClr val="000000"/>
              </a:solidFill>
              <a:latin typeface="Roboto Mono"/>
              <a:ea typeface="Roboto Mono"/>
              <a:cs typeface="Roboto Mono"/>
              <a:sym typeface="Roboto Mono"/>
            </a:endParaRPr>
          </a:p>
        </p:txBody>
      </p:sp>
      <p:sp>
        <p:nvSpPr>
          <p:cNvPr id="434" name="Google Shape;434;p39"/>
          <p:cNvSpPr txBox="1"/>
          <p:nvPr/>
        </p:nvSpPr>
        <p:spPr>
          <a:xfrm>
            <a:off x="4963192" y="2679078"/>
            <a:ext cx="2602007" cy="149396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434343"/>
              </a:buClr>
              <a:buSzPts val="800"/>
              <a:buFont typeface="Nunito Light"/>
              <a:buNone/>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Create the following:</a:t>
            </a:r>
            <a:endParaRPr>
              <a:latin typeface="Fira Sans Extra Condensed"/>
              <a:ea typeface="Fira Sans Extra Condensed"/>
              <a:cs typeface="Fira Sans Extra Condensed"/>
              <a:sym typeface="Fira Sans Extra Condensed"/>
            </a:endParaRPr>
          </a:p>
          <a:p>
            <a:pPr indent="-171450" lvl="0" marL="171450" marR="0" rtl="0" algn="l">
              <a:lnSpc>
                <a:spcPct val="115000"/>
              </a:lnSpc>
              <a:spcBef>
                <a:spcPts val="0"/>
              </a:spcBef>
              <a:spcAft>
                <a:spcPts val="0"/>
              </a:spcAft>
              <a:buClr>
                <a:schemeClr val="lt1"/>
              </a:buClr>
              <a:buSzPts val="800"/>
              <a:buFont typeface="Fira Sans Extra Condensed"/>
              <a:buChar char="▪"/>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Domain Controller</a:t>
            </a:r>
            <a:endParaRPr>
              <a:latin typeface="Fira Sans Extra Condensed"/>
              <a:ea typeface="Fira Sans Extra Condensed"/>
              <a:cs typeface="Fira Sans Extra Condensed"/>
              <a:sym typeface="Fira Sans Extra Condensed"/>
            </a:endParaRPr>
          </a:p>
          <a:p>
            <a:pPr indent="-171450" lvl="0" marL="171450" marR="0" rtl="0" algn="l">
              <a:lnSpc>
                <a:spcPct val="115000"/>
              </a:lnSpc>
              <a:spcBef>
                <a:spcPts val="0"/>
              </a:spcBef>
              <a:spcAft>
                <a:spcPts val="0"/>
              </a:spcAft>
              <a:buClr>
                <a:schemeClr val="lt1"/>
              </a:buClr>
              <a:buSzPts val="800"/>
              <a:buFont typeface="Fira Sans Extra Condensed"/>
              <a:buChar char="▪"/>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DHCP and IP address scope</a:t>
            </a:r>
            <a:endParaRPr>
              <a:latin typeface="Fira Sans Extra Condensed"/>
              <a:ea typeface="Fira Sans Extra Condensed"/>
              <a:cs typeface="Fira Sans Extra Condensed"/>
              <a:sym typeface="Fira Sans Extra Condensed"/>
            </a:endParaRPr>
          </a:p>
          <a:p>
            <a:pPr indent="-171450" lvl="0" marL="171450" marR="0" rtl="0" algn="l">
              <a:lnSpc>
                <a:spcPct val="115000"/>
              </a:lnSpc>
              <a:spcBef>
                <a:spcPts val="0"/>
              </a:spcBef>
              <a:spcAft>
                <a:spcPts val="0"/>
              </a:spcAft>
              <a:buClr>
                <a:schemeClr val="lt1"/>
              </a:buClr>
              <a:buSzPts val="800"/>
              <a:buFont typeface="Fira Sans Extra Condensed"/>
              <a:buChar char="▪"/>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Create OUs, Group &amp; Security Policies</a:t>
            </a:r>
            <a:endParaRPr>
              <a:latin typeface="Fira Sans Extra Condensed"/>
              <a:ea typeface="Fira Sans Extra Condensed"/>
              <a:cs typeface="Fira Sans Extra Condensed"/>
              <a:sym typeface="Fira Sans Extra Condensed"/>
            </a:endParaRPr>
          </a:p>
          <a:p>
            <a:pPr indent="-171450" lvl="0" marL="171450" marR="0" rtl="0" algn="l">
              <a:lnSpc>
                <a:spcPct val="115000"/>
              </a:lnSpc>
              <a:spcBef>
                <a:spcPts val="0"/>
              </a:spcBef>
              <a:spcAft>
                <a:spcPts val="0"/>
              </a:spcAft>
              <a:buClr>
                <a:schemeClr val="lt1"/>
              </a:buClr>
              <a:buSzPts val="800"/>
              <a:buFont typeface="Fira Sans Extra Condensed"/>
              <a:buChar char="▪"/>
            </a:pPr>
            <a:r>
              <a:rPr i="0" lang="en" sz="1200" u="none" cap="none" strike="noStrike">
                <a:solidFill>
                  <a:schemeClr val="lt1"/>
                </a:solidFill>
                <a:latin typeface="Fira Sans Extra Condensed Light"/>
                <a:ea typeface="Fira Sans Extra Condensed Light"/>
                <a:cs typeface="Fira Sans Extra Condensed Light"/>
                <a:sym typeface="Fira Sans Extra Condensed Light"/>
              </a:rPr>
              <a:t>Login as a user in the network</a:t>
            </a:r>
            <a:endParaRPr>
              <a:latin typeface="Fira Sans Extra Condensed"/>
              <a:ea typeface="Fira Sans Extra Condensed"/>
              <a:cs typeface="Fira Sans Extra Condensed"/>
              <a:sym typeface="Fira Sans Extra Condensed"/>
            </a:endParaRPr>
          </a:p>
        </p:txBody>
      </p:sp>
      <p:sp>
        <p:nvSpPr>
          <p:cNvPr id="435" name="Google Shape;435;p39"/>
          <p:cNvSpPr txBox="1"/>
          <p:nvPr/>
        </p:nvSpPr>
        <p:spPr>
          <a:xfrm>
            <a:off x="1001739" y="312125"/>
            <a:ext cx="21852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7200" u="none" cap="none" strike="noStrike">
                <a:solidFill>
                  <a:srgbClr val="434343"/>
                </a:solidFill>
                <a:latin typeface="Times New Roman"/>
                <a:ea typeface="Times New Roman"/>
                <a:cs typeface="Times New Roman"/>
                <a:sym typeface="Times New Roman"/>
              </a:rPr>
              <a:t>YD</a:t>
            </a:r>
            <a:r>
              <a:rPr lang="en" sz="7200">
                <a:solidFill>
                  <a:srgbClr val="434343"/>
                </a:solidFill>
                <a:latin typeface="Times New Roman"/>
                <a:ea typeface="Times New Roman"/>
                <a:cs typeface="Times New Roman"/>
                <a:sym typeface="Times New Roman"/>
              </a:rPr>
              <a:t>S</a:t>
            </a:r>
            <a:endParaRPr>
              <a:latin typeface="Times New Roman"/>
              <a:ea typeface="Times New Roman"/>
              <a:cs typeface="Times New Roman"/>
              <a:sym typeface="Times New Roman"/>
            </a:endParaRPr>
          </a:p>
        </p:txBody>
      </p:sp>
      <p:cxnSp>
        <p:nvCxnSpPr>
          <p:cNvPr id="436" name="Google Shape;436;p39"/>
          <p:cNvCxnSpPr/>
          <p:nvPr/>
        </p:nvCxnSpPr>
        <p:spPr>
          <a:xfrm>
            <a:off x="3369026" y="417575"/>
            <a:ext cx="0" cy="1029900"/>
          </a:xfrm>
          <a:prstGeom prst="straightConnector1">
            <a:avLst/>
          </a:prstGeom>
          <a:noFill/>
          <a:ln cap="flat" cmpd="sng" w="12700">
            <a:solidFill>
              <a:srgbClr val="43434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1000"/>
                                        <p:tgtEl>
                                          <p:spTgt spid="4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1100"/>
                                        <p:tgtEl>
                                          <p:spTgt spid="430"/>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type="ctrTitle"/>
          </p:nvPr>
        </p:nvSpPr>
        <p:spPr>
          <a:xfrm>
            <a:off x="3783870" y="593944"/>
            <a:ext cx="4097474" cy="110335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latin typeface="Fjalla One"/>
                <a:ea typeface="Fjalla One"/>
                <a:cs typeface="Fjalla One"/>
                <a:sym typeface="Fjalla One"/>
              </a:rPr>
              <a:t>IT ADMINISTRATORS</a:t>
            </a:r>
            <a:br>
              <a:rPr lang="en">
                <a:latin typeface="Fjalla One"/>
                <a:ea typeface="Fjalla One"/>
                <a:cs typeface="Fjalla One"/>
                <a:sym typeface="Fjalla One"/>
              </a:rPr>
            </a:br>
            <a:r>
              <a:rPr lang="en">
                <a:latin typeface="Fjalla One"/>
                <a:ea typeface="Fjalla One"/>
                <a:cs typeface="Fjalla One"/>
                <a:sym typeface="Fjalla One"/>
              </a:rPr>
              <a:t>GROUP POLICIES</a:t>
            </a:r>
            <a:endParaRPr>
              <a:latin typeface="Fjalla One"/>
              <a:ea typeface="Fjalla One"/>
              <a:cs typeface="Fjalla One"/>
              <a:sym typeface="Fjalla One"/>
            </a:endParaRPr>
          </a:p>
        </p:txBody>
      </p:sp>
      <p:cxnSp>
        <p:nvCxnSpPr>
          <p:cNvPr id="651" name="Google Shape;651;p57"/>
          <p:cNvCxnSpPr/>
          <p:nvPr/>
        </p:nvCxnSpPr>
        <p:spPr>
          <a:xfrm flipH="1" rot="10800000">
            <a:off x="2115119" y="1697297"/>
            <a:ext cx="5041055" cy="2037297"/>
          </a:xfrm>
          <a:prstGeom prst="straightConnector1">
            <a:avLst/>
          </a:prstGeom>
          <a:noFill/>
          <a:ln cap="flat" cmpd="sng" w="9525">
            <a:solidFill>
              <a:schemeClr val="hlink"/>
            </a:solidFill>
            <a:prstDash val="solid"/>
            <a:round/>
            <a:headEnd len="sm" w="sm" type="none"/>
            <a:tailEnd len="sm" w="sm" type="none"/>
          </a:ln>
        </p:spPr>
      </p:cxnSp>
      <p:grpSp>
        <p:nvGrpSpPr>
          <p:cNvPr id="652" name="Google Shape;652;p57"/>
          <p:cNvGrpSpPr/>
          <p:nvPr/>
        </p:nvGrpSpPr>
        <p:grpSpPr>
          <a:xfrm>
            <a:off x="1195045" y="3580252"/>
            <a:ext cx="921603" cy="885473"/>
            <a:chOff x="1193800" y="3830797"/>
            <a:chExt cx="482100" cy="463200"/>
          </a:xfrm>
        </p:grpSpPr>
        <p:sp>
          <p:nvSpPr>
            <p:cNvPr id="653" name="Google Shape;653;p57"/>
            <p:cNvSpPr/>
            <p:nvPr/>
          </p:nvSpPr>
          <p:spPr>
            <a:xfrm>
              <a:off x="1193800" y="3830797"/>
              <a:ext cx="482100" cy="46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4" name="Google Shape;654;p57"/>
            <p:cNvGrpSpPr/>
            <p:nvPr/>
          </p:nvGrpSpPr>
          <p:grpSpPr>
            <a:xfrm>
              <a:off x="1283160" y="3911535"/>
              <a:ext cx="303385" cy="301724"/>
              <a:chOff x="-5971525" y="3273750"/>
              <a:chExt cx="292250" cy="290650"/>
            </a:xfrm>
          </p:grpSpPr>
          <p:sp>
            <p:nvSpPr>
              <p:cNvPr id="655" name="Google Shape;655;p5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657" name="Google Shape;657;p57"/>
          <p:cNvPicPr preferRelativeResize="0"/>
          <p:nvPr/>
        </p:nvPicPr>
        <p:blipFill rotWithShape="1">
          <a:blip r:embed="rId3">
            <a:alphaModFix/>
          </a:blip>
          <a:srcRect b="0" l="0" r="0" t="0"/>
          <a:stretch/>
        </p:blipFill>
        <p:spPr>
          <a:xfrm>
            <a:off x="761952" y="2204636"/>
            <a:ext cx="7620096" cy="734228"/>
          </a:xfrm>
          <a:prstGeom prst="rect">
            <a:avLst/>
          </a:prstGeom>
          <a:noFill/>
          <a:ln cap="flat" cmpd="sng" w="9525">
            <a:solidFill>
              <a:srgbClr val="434343"/>
            </a:solidFill>
            <a:prstDash val="solid"/>
            <a:round/>
            <a:headEnd len="sm" w="sm" type="none"/>
            <a:tailEnd len="sm" w="sm" type="none"/>
          </a:ln>
        </p:spPr>
      </p:pic>
      <p:sp>
        <p:nvSpPr>
          <p:cNvPr id="658" name="Google Shape;658;p57"/>
          <p:cNvSpPr/>
          <p:nvPr/>
        </p:nvSpPr>
        <p:spPr>
          <a:xfrm>
            <a:off x="3783907" y="593919"/>
            <a:ext cx="4097400" cy="1103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8"/>
          <p:cNvSpPr txBox="1"/>
          <p:nvPr>
            <p:ph type="ctrTitle"/>
          </p:nvPr>
        </p:nvSpPr>
        <p:spPr>
          <a:xfrm>
            <a:off x="1277025" y="151350"/>
            <a:ext cx="4508400" cy="533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solidFill>
                  <a:schemeClr val="lt1"/>
                </a:solidFill>
                <a:latin typeface="Fjalla One"/>
                <a:ea typeface="Fjalla One"/>
                <a:cs typeface="Fjalla One"/>
                <a:sym typeface="Fjalla One"/>
              </a:rPr>
              <a:t>RISKS &amp; MITIGATIONS</a:t>
            </a:r>
            <a:endParaRPr sz="3200">
              <a:solidFill>
                <a:schemeClr val="lt1"/>
              </a:solidFill>
              <a:latin typeface="Fjalla One"/>
              <a:ea typeface="Fjalla One"/>
              <a:cs typeface="Fjalla One"/>
              <a:sym typeface="Fjalla One"/>
            </a:endParaRPr>
          </a:p>
        </p:txBody>
      </p:sp>
      <p:graphicFrame>
        <p:nvGraphicFramePr>
          <p:cNvPr id="664" name="Google Shape;664;p58"/>
          <p:cNvGraphicFramePr/>
          <p:nvPr/>
        </p:nvGraphicFramePr>
        <p:xfrm>
          <a:off x="176620" y="685135"/>
          <a:ext cx="3000000" cy="3000000"/>
        </p:xfrm>
        <a:graphic>
          <a:graphicData uri="http://schemas.openxmlformats.org/drawingml/2006/table">
            <a:tbl>
              <a:tblPr bandRow="1" firstRow="1">
                <a:noFill/>
                <a:tableStyleId>{1F8B5788-245B-49F8-8905-EC841FC7AB17}</a:tableStyleId>
              </a:tblPr>
              <a:tblGrid>
                <a:gridCol w="1198950"/>
                <a:gridCol w="1711700"/>
                <a:gridCol w="1691450"/>
                <a:gridCol w="2107100"/>
              </a:tblGrid>
              <a:tr h="492975">
                <a:tc>
                  <a:txBody>
                    <a:bodyPr/>
                    <a:lstStyle/>
                    <a:p>
                      <a:pPr indent="0" lvl="0" marL="0" marR="0" rtl="0" algn="ctr">
                        <a:lnSpc>
                          <a:spcPct val="100000"/>
                        </a:lnSpc>
                        <a:spcBef>
                          <a:spcPts val="0"/>
                        </a:spcBef>
                        <a:spcAft>
                          <a:spcPts val="0"/>
                        </a:spcAft>
                        <a:buNone/>
                      </a:pPr>
                      <a:r>
                        <a:rPr b="1" lang="en" sz="1600" u="none" cap="none" strike="noStrike">
                          <a:solidFill>
                            <a:schemeClr val="lt1"/>
                          </a:solidFill>
                          <a:latin typeface="Fjalla One"/>
                          <a:ea typeface="Fjalla One"/>
                          <a:cs typeface="Fjalla One"/>
                          <a:sym typeface="Fjalla One"/>
                        </a:rPr>
                        <a:t>RISK</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600" u="none" cap="none" strike="noStrike">
                          <a:solidFill>
                            <a:schemeClr val="lt1"/>
                          </a:solidFill>
                          <a:latin typeface="Fjalla One"/>
                          <a:ea typeface="Fjalla One"/>
                          <a:cs typeface="Fjalla One"/>
                          <a:sym typeface="Fjalla One"/>
                        </a:rPr>
                        <a:t>VULNERABILITY</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600" u="none" cap="none" strike="noStrike">
                          <a:solidFill>
                            <a:schemeClr val="lt1"/>
                          </a:solidFill>
                          <a:latin typeface="Fjalla One"/>
                          <a:ea typeface="Fjalla One"/>
                          <a:cs typeface="Fjalla One"/>
                          <a:sym typeface="Fjalla One"/>
                        </a:rPr>
                        <a:t>IMPACT</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600" u="none" cap="none" strike="noStrike">
                          <a:solidFill>
                            <a:schemeClr val="lt1"/>
                          </a:solidFill>
                          <a:latin typeface="Fjalla One"/>
                          <a:ea typeface="Fjalla One"/>
                          <a:cs typeface="Fjalla One"/>
                          <a:sym typeface="Fjalla One"/>
                        </a:rPr>
                        <a:t>MITIGATION</a:t>
                      </a:r>
                      <a:endParaRPr>
                        <a:latin typeface="Fjalla One"/>
                        <a:ea typeface="Fjalla One"/>
                        <a:cs typeface="Fjalla One"/>
                        <a:sym typeface="Fjalla One"/>
                      </a:endParaRPr>
                    </a:p>
                  </a:txBody>
                  <a:tcPr marT="45725" marB="45725" marR="91450" marL="91450" anchor="ctr">
                    <a:solidFill>
                      <a:srgbClr val="434343"/>
                    </a:solidFill>
                  </a:tcPr>
                </a:tc>
              </a:tr>
              <a:tr h="821225">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Inexperienced Users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Lack of Training</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Causes confusion and lead to user errors; work needing to be repeated or corrected</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Supply better training, and hire more experienced users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r>
              <a:tr h="1003700">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Short and simple Passwords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Inefficient passwords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Unauthorized user access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171450" lvl="0" marL="171450" marR="0" rtl="0" algn="l">
                        <a:lnSpc>
                          <a:spcPct val="100000"/>
                        </a:lnSpc>
                        <a:spcBef>
                          <a:spcPts val="0"/>
                        </a:spcBef>
                        <a:spcAft>
                          <a:spcPts val="0"/>
                        </a:spcAft>
                        <a:buClr>
                          <a:srgbClr val="434343"/>
                        </a:buClr>
                        <a:buSzPts val="1200"/>
                        <a:buFont typeface="Fira Sans Extra Condensed"/>
                        <a:buChar char="▪"/>
                      </a:pPr>
                      <a:r>
                        <a:rPr lang="en" sz="1200" u="none" cap="none" strike="noStrike">
                          <a:solidFill>
                            <a:srgbClr val="434343"/>
                          </a:solidFill>
                          <a:latin typeface="Fira Sans Extra Condensed"/>
                          <a:ea typeface="Fira Sans Extra Condensed"/>
                          <a:cs typeface="Fira Sans Extra Condensed"/>
                          <a:sym typeface="Fira Sans Extra Condensed"/>
                        </a:rPr>
                        <a:t>Training on creating better passwords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rgbClr val="434343"/>
                        </a:buClr>
                        <a:buSzPts val="1200"/>
                        <a:buFont typeface="Fira Sans Extra Condensed"/>
                        <a:buChar char="▪"/>
                      </a:pPr>
                      <a:r>
                        <a:rPr lang="en" sz="1200" u="none" cap="none" strike="noStrike">
                          <a:solidFill>
                            <a:srgbClr val="434343"/>
                          </a:solidFill>
                          <a:latin typeface="Fira Sans Extra Condensed"/>
                          <a:ea typeface="Fira Sans Extra Condensed"/>
                          <a:cs typeface="Fira Sans Extra Condensed"/>
                          <a:sym typeface="Fira Sans Extra Condensed"/>
                        </a:rPr>
                        <a:t>Character requirements (8 characters or more, symbols)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r>
              <a:tr h="606650">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Too Many Admins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Too many users with Admin Access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Can lead to privilege abuse </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Reduce amount of admins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r>
              <a:tr h="821225">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Leaving inactive accounts</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Poor maintenance</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Easy to compromise data</a:t>
                      </a:r>
                      <a:endParaRPr>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c>
                  <a:txBody>
                    <a:bodyPr/>
                    <a:lstStyle/>
                    <a:p>
                      <a:pPr indent="0" lvl="0" marL="0" marR="0" rtl="0" algn="l">
                        <a:lnSpc>
                          <a:spcPct val="100000"/>
                        </a:lnSpc>
                        <a:spcBef>
                          <a:spcPts val="0"/>
                        </a:spcBef>
                        <a:spcAft>
                          <a:spcPts val="0"/>
                        </a:spcAft>
                        <a:buNone/>
                      </a:pPr>
                      <a:r>
                        <a:rPr lang="en" sz="1200" u="none" cap="none" strike="noStrike">
                          <a:solidFill>
                            <a:srgbClr val="434343"/>
                          </a:solidFill>
                          <a:latin typeface="Fira Sans Extra Condensed"/>
                          <a:ea typeface="Fira Sans Extra Condensed"/>
                          <a:cs typeface="Fira Sans Extra Condensed"/>
                          <a:sym typeface="Fira Sans Extra Condensed"/>
                        </a:rPr>
                        <a:t>Inactive accounts should be disabled and then deleted to mitigate these risks</a:t>
                      </a:r>
                      <a:endParaRPr>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None/>
                      </a:pPr>
                      <a:r>
                        <a:t/>
                      </a:r>
                      <a:endParaRPr sz="1200" u="none" cap="none" strike="noStrike">
                        <a:solidFill>
                          <a:srgbClr val="434343"/>
                        </a:solidFill>
                        <a:latin typeface="Fira Sans Extra Condensed"/>
                        <a:ea typeface="Fira Sans Extra Condensed"/>
                        <a:cs typeface="Fira Sans Extra Condensed"/>
                        <a:sym typeface="Fira Sans Extra Condensed"/>
                      </a:endParaRPr>
                    </a:p>
                  </a:txBody>
                  <a:tcPr marT="45725" marB="45725" marR="91450" marL="91450" anchor="ctr">
                    <a:solidFill>
                      <a:srgbClr val="E3E3E3"/>
                    </a:solidFill>
                  </a:tcPr>
                </a:tc>
              </a:tr>
            </a:tbl>
          </a:graphicData>
        </a:graphic>
      </p:graphicFrame>
      <p:pic>
        <p:nvPicPr>
          <p:cNvPr id="665" name="Google Shape;665;p58"/>
          <p:cNvPicPr preferRelativeResize="0"/>
          <p:nvPr/>
        </p:nvPicPr>
        <p:blipFill rotWithShape="1">
          <a:blip r:embed="rId3">
            <a:alphaModFix/>
          </a:blip>
          <a:srcRect b="0" l="0" r="0" t="0"/>
          <a:stretch/>
        </p:blipFill>
        <p:spPr>
          <a:xfrm>
            <a:off x="6961160" y="1929268"/>
            <a:ext cx="2111279" cy="1533286"/>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9"/>
          <p:cNvSpPr txBox="1"/>
          <p:nvPr>
            <p:ph type="ctrTitle"/>
          </p:nvPr>
        </p:nvSpPr>
        <p:spPr>
          <a:xfrm>
            <a:off x="156475" y="238763"/>
            <a:ext cx="2483358" cy="96188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latin typeface="Fjalla One"/>
                <a:ea typeface="Fjalla One"/>
                <a:cs typeface="Fjalla One"/>
                <a:sym typeface="Fjalla One"/>
              </a:rPr>
              <a:t>SECURITY</a:t>
            </a:r>
            <a:br>
              <a:rPr lang="en" sz="3200">
                <a:latin typeface="Fjalla One"/>
                <a:ea typeface="Fjalla One"/>
                <a:cs typeface="Fjalla One"/>
                <a:sym typeface="Fjalla One"/>
              </a:rPr>
            </a:br>
            <a:r>
              <a:rPr lang="en" sz="3200">
                <a:latin typeface="Fjalla One"/>
                <a:ea typeface="Fjalla One"/>
                <a:cs typeface="Fjalla One"/>
                <a:sym typeface="Fjalla One"/>
              </a:rPr>
              <a:t>POLICIES</a:t>
            </a:r>
            <a:endParaRPr sz="3200">
              <a:latin typeface="Fjalla One"/>
              <a:ea typeface="Fjalla One"/>
              <a:cs typeface="Fjalla One"/>
              <a:sym typeface="Fjalla One"/>
            </a:endParaRPr>
          </a:p>
        </p:txBody>
      </p:sp>
      <p:pic>
        <p:nvPicPr>
          <p:cNvPr id="671" name="Google Shape;671;p59"/>
          <p:cNvPicPr preferRelativeResize="0"/>
          <p:nvPr/>
        </p:nvPicPr>
        <p:blipFill rotWithShape="1">
          <a:blip r:embed="rId3">
            <a:alphaModFix/>
          </a:blip>
          <a:srcRect b="0" l="0" r="0" t="0"/>
          <a:stretch/>
        </p:blipFill>
        <p:spPr>
          <a:xfrm>
            <a:off x="3509198" y="317725"/>
            <a:ext cx="5120640" cy="1663319"/>
          </a:xfrm>
          <a:prstGeom prst="rect">
            <a:avLst/>
          </a:prstGeom>
          <a:noFill/>
          <a:ln cap="flat" cmpd="sng" w="9525">
            <a:solidFill>
              <a:srgbClr val="434343"/>
            </a:solidFill>
            <a:prstDash val="solid"/>
            <a:round/>
            <a:headEnd len="sm" w="sm" type="none"/>
            <a:tailEnd len="sm" w="sm" type="none"/>
          </a:ln>
        </p:spPr>
      </p:pic>
      <p:pic>
        <p:nvPicPr>
          <p:cNvPr id="672" name="Google Shape;672;p59"/>
          <p:cNvPicPr preferRelativeResize="0"/>
          <p:nvPr/>
        </p:nvPicPr>
        <p:blipFill rotWithShape="1">
          <a:blip r:embed="rId4">
            <a:alphaModFix/>
          </a:blip>
          <a:srcRect b="0" l="0" r="0" t="0"/>
          <a:stretch/>
        </p:blipFill>
        <p:spPr>
          <a:xfrm>
            <a:off x="440522" y="2147191"/>
            <a:ext cx="5772647" cy="1876110"/>
          </a:xfrm>
          <a:prstGeom prst="rect">
            <a:avLst/>
          </a:prstGeom>
          <a:noFill/>
          <a:ln cap="flat" cmpd="sng" w="9525">
            <a:solidFill>
              <a:srgbClr val="434343"/>
            </a:solidFill>
            <a:prstDash val="solid"/>
            <a:round/>
            <a:headEnd len="sm" w="sm" type="none"/>
            <a:tailEnd len="sm" w="sm" type="none"/>
          </a:ln>
        </p:spPr>
      </p:pic>
      <p:pic>
        <p:nvPicPr>
          <p:cNvPr id="673" name="Google Shape;673;p59"/>
          <p:cNvPicPr preferRelativeResize="0"/>
          <p:nvPr/>
        </p:nvPicPr>
        <p:blipFill rotWithShape="1">
          <a:blip r:embed="rId5">
            <a:alphaModFix/>
          </a:blip>
          <a:srcRect b="0" l="0" r="0" t="0"/>
          <a:stretch/>
        </p:blipFill>
        <p:spPr>
          <a:xfrm>
            <a:off x="2275968" y="4189448"/>
            <a:ext cx="1342221" cy="784069"/>
          </a:xfrm>
          <a:prstGeom prst="rect">
            <a:avLst/>
          </a:prstGeom>
          <a:noFill/>
          <a:ln cap="flat" cmpd="sng" w="9525">
            <a:solidFill>
              <a:srgbClr val="434343"/>
            </a:solidFill>
            <a:prstDash val="solid"/>
            <a:round/>
            <a:headEnd len="sm" w="sm" type="none"/>
            <a:tailEnd len="sm" w="sm" type="none"/>
          </a:ln>
        </p:spPr>
      </p:pic>
      <p:pic>
        <p:nvPicPr>
          <p:cNvPr id="674" name="Google Shape;674;p59"/>
          <p:cNvPicPr preferRelativeResize="0"/>
          <p:nvPr/>
        </p:nvPicPr>
        <p:blipFill rotWithShape="1">
          <a:blip r:embed="rId6">
            <a:alphaModFix/>
          </a:blip>
          <a:srcRect b="0" l="0" r="0" t="0"/>
          <a:stretch/>
        </p:blipFill>
        <p:spPr>
          <a:xfrm>
            <a:off x="6620623" y="2339824"/>
            <a:ext cx="1915877" cy="1534228"/>
          </a:xfrm>
          <a:prstGeom prst="rect">
            <a:avLst/>
          </a:prstGeom>
          <a:noFill/>
          <a:ln cap="flat" cmpd="sng" w="9525">
            <a:solidFill>
              <a:srgbClr val="434343"/>
            </a:solidFill>
            <a:prstDash val="solid"/>
            <a:round/>
            <a:headEnd len="sm" w="sm" type="none"/>
            <a:tailEnd len="sm" w="sm" type="none"/>
          </a:ln>
        </p:spPr>
      </p:pic>
      <p:pic>
        <p:nvPicPr>
          <p:cNvPr id="675" name="Google Shape;675;p59"/>
          <p:cNvPicPr preferRelativeResize="0"/>
          <p:nvPr/>
        </p:nvPicPr>
        <p:blipFill rotWithShape="1">
          <a:blip r:embed="rId7">
            <a:alphaModFix/>
          </a:blip>
          <a:srcRect b="0" l="0" r="0" t="0"/>
          <a:stretch/>
        </p:blipFill>
        <p:spPr>
          <a:xfrm>
            <a:off x="3896139" y="4189448"/>
            <a:ext cx="5001370" cy="784069"/>
          </a:xfrm>
          <a:prstGeom prst="rect">
            <a:avLst/>
          </a:prstGeom>
          <a:noFill/>
          <a:ln cap="flat" cmpd="sng" w="9525">
            <a:solidFill>
              <a:srgbClr val="434343"/>
            </a:solidFill>
            <a:prstDash val="solid"/>
            <a:round/>
            <a:headEnd len="sm" w="sm" type="none"/>
            <a:tailEnd len="sm" w="sm" type="none"/>
          </a:ln>
        </p:spPr>
      </p:pic>
      <p:sp>
        <p:nvSpPr>
          <p:cNvPr id="676" name="Google Shape;676;p59"/>
          <p:cNvSpPr/>
          <p:nvPr/>
        </p:nvSpPr>
        <p:spPr>
          <a:xfrm rot="10800000">
            <a:off x="234900" y="200975"/>
            <a:ext cx="2326500" cy="997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60"/>
          <p:cNvPicPr preferRelativeResize="0"/>
          <p:nvPr/>
        </p:nvPicPr>
        <p:blipFill rotWithShape="1">
          <a:blip r:embed="rId3">
            <a:alphaModFix/>
          </a:blip>
          <a:srcRect b="5927" l="7229" r="7314" t="11258"/>
          <a:stretch/>
        </p:blipFill>
        <p:spPr>
          <a:xfrm>
            <a:off x="773430" y="441960"/>
            <a:ext cx="7597140" cy="425958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Graphical user interface, text&#10;&#10;Description automatically generated" id="686" name="Google Shape;686;p61"/>
          <p:cNvPicPr preferRelativeResize="0"/>
          <p:nvPr/>
        </p:nvPicPr>
        <p:blipFill rotWithShape="1">
          <a:blip r:embed="rId3">
            <a:alphaModFix/>
          </a:blip>
          <a:srcRect b="0" l="0" r="0" t="0"/>
          <a:stretch/>
        </p:blipFill>
        <p:spPr>
          <a:xfrm>
            <a:off x="683541" y="322028"/>
            <a:ext cx="7776917" cy="4499444"/>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descr="Graphical user interface, application, PowerPoint&#10;&#10;Description automatically generated" id="691" name="Google Shape;691;p62"/>
          <p:cNvPicPr preferRelativeResize="0"/>
          <p:nvPr/>
        </p:nvPicPr>
        <p:blipFill rotWithShape="1">
          <a:blip r:embed="rId3">
            <a:alphaModFix/>
          </a:blip>
          <a:srcRect b="5701" l="6890" r="7068" t="11525"/>
          <a:stretch/>
        </p:blipFill>
        <p:spPr>
          <a:xfrm>
            <a:off x="747422" y="443036"/>
            <a:ext cx="7649155" cy="4257427"/>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A screenshot of a computer&#10;&#10;Description automatically generated with medium confidence" id="696" name="Google Shape;696;p63"/>
          <p:cNvPicPr preferRelativeResize="0"/>
          <p:nvPr/>
        </p:nvPicPr>
        <p:blipFill rotWithShape="1">
          <a:blip r:embed="rId3">
            <a:alphaModFix/>
          </a:blip>
          <a:srcRect b="5545" l="6800" r="7516" t="11129"/>
          <a:stretch/>
        </p:blipFill>
        <p:spPr>
          <a:xfrm>
            <a:off x="763325" y="420922"/>
            <a:ext cx="7617350" cy="4285753"/>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Diagram&#10;&#10;Description automatically generated" id="701" name="Google Shape;701;p64"/>
          <p:cNvPicPr preferRelativeResize="0"/>
          <p:nvPr/>
        </p:nvPicPr>
        <p:blipFill rotWithShape="1">
          <a:blip r:embed="rId3">
            <a:alphaModFix/>
          </a:blip>
          <a:srcRect b="5545" l="7159" r="7158" t="11439"/>
          <a:stretch/>
        </p:blipFill>
        <p:spPr>
          <a:xfrm>
            <a:off x="2170706" y="345136"/>
            <a:ext cx="6667842" cy="3737610"/>
          </a:xfrm>
          <a:prstGeom prst="rect">
            <a:avLst/>
          </a:prstGeom>
          <a:solidFill>
            <a:srgbClr val="434343"/>
          </a:solidFill>
          <a:ln cap="flat" cmpd="sng" w="9525">
            <a:solidFill>
              <a:srgbClr val="434343"/>
            </a:solidFill>
            <a:prstDash val="solid"/>
            <a:round/>
            <a:headEnd len="sm" w="sm" type="none"/>
            <a:tailEnd len="sm" w="sm" type="none"/>
          </a:ln>
        </p:spPr>
      </p:pic>
      <p:sp>
        <p:nvSpPr>
          <p:cNvPr id="702" name="Google Shape;702;p64"/>
          <p:cNvSpPr/>
          <p:nvPr/>
        </p:nvSpPr>
        <p:spPr>
          <a:xfrm>
            <a:off x="8441844" y="3951798"/>
            <a:ext cx="235353" cy="130948"/>
          </a:xfrm>
          <a:prstGeom prst="rect">
            <a:avLst/>
          </a:prstGeom>
          <a:solidFill>
            <a:srgbClr val="4242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Graphical user interface, text, application, email&#10;&#10;Description automatically generated" id="703" name="Google Shape;703;p64"/>
          <p:cNvPicPr preferRelativeResize="0"/>
          <p:nvPr/>
        </p:nvPicPr>
        <p:blipFill rotWithShape="1">
          <a:blip r:embed="rId4">
            <a:alphaModFix/>
          </a:blip>
          <a:srcRect b="0" l="0" r="0" t="0"/>
          <a:stretch/>
        </p:blipFill>
        <p:spPr>
          <a:xfrm>
            <a:off x="193237" y="3003503"/>
            <a:ext cx="3954938" cy="2038809"/>
          </a:xfrm>
          <a:prstGeom prst="rect">
            <a:avLst/>
          </a:prstGeom>
          <a:noFill/>
          <a:ln>
            <a:noFill/>
          </a:ln>
        </p:spPr>
      </p:pic>
      <p:cxnSp>
        <p:nvCxnSpPr>
          <p:cNvPr id="704" name="Google Shape;704;p64"/>
          <p:cNvCxnSpPr/>
          <p:nvPr/>
        </p:nvCxnSpPr>
        <p:spPr>
          <a:xfrm rot="-5400000">
            <a:off x="80536" y="1541604"/>
            <a:ext cx="2208300" cy="715500"/>
          </a:xfrm>
          <a:prstGeom prst="bentConnector3">
            <a:avLst>
              <a:gd fmla="val 50000" name="adj1"/>
            </a:avLst>
          </a:prstGeom>
          <a:noFill/>
          <a:ln cap="flat" cmpd="sng" w="19050">
            <a:solidFill>
              <a:srgbClr val="434343"/>
            </a:solidFill>
            <a:prstDash val="dash"/>
            <a:round/>
            <a:headEnd len="sm" w="sm" type="none"/>
            <a:tailEnd len="sm" w="sm" type="none"/>
          </a:ln>
        </p:spPr>
      </p:cxnSp>
      <p:cxnSp>
        <p:nvCxnSpPr>
          <p:cNvPr id="705" name="Google Shape;705;p64"/>
          <p:cNvCxnSpPr/>
          <p:nvPr/>
        </p:nvCxnSpPr>
        <p:spPr>
          <a:xfrm>
            <a:off x="1542554" y="795131"/>
            <a:ext cx="556590" cy="0"/>
          </a:xfrm>
          <a:prstGeom prst="straightConnector1">
            <a:avLst/>
          </a:prstGeom>
          <a:noFill/>
          <a:ln cap="flat" cmpd="sng" w="19050">
            <a:solidFill>
              <a:srgbClr val="434343"/>
            </a:solidFill>
            <a:prstDash val="dash"/>
            <a:round/>
            <a:headEnd len="sm" w="sm" type="none"/>
            <a:tailEnd len="med" w="med" type="triangle"/>
          </a:ln>
        </p:spPr>
      </p:cxnSp>
      <p:sp>
        <p:nvSpPr>
          <p:cNvPr id="706" name="Google Shape;706;p64"/>
          <p:cNvSpPr/>
          <p:nvPr/>
        </p:nvSpPr>
        <p:spPr>
          <a:xfrm>
            <a:off x="1494845" y="3497949"/>
            <a:ext cx="652007" cy="282628"/>
          </a:xfrm>
          <a:prstGeom prst="ellipse">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7" name="Google Shape;707;p64"/>
          <p:cNvSpPr/>
          <p:nvPr/>
        </p:nvSpPr>
        <p:spPr>
          <a:xfrm>
            <a:off x="2099144" y="611543"/>
            <a:ext cx="400216" cy="449211"/>
          </a:xfrm>
          <a:prstGeom prst="ellipse">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08" name="Google Shape;708;p64"/>
          <p:cNvCxnSpPr>
            <a:stCxn id="709" idx="3"/>
          </p:cNvCxnSpPr>
          <p:nvPr/>
        </p:nvCxnSpPr>
        <p:spPr>
          <a:xfrm>
            <a:off x="7442947" y="4591833"/>
            <a:ext cx="840300" cy="0"/>
          </a:xfrm>
          <a:prstGeom prst="straightConnector1">
            <a:avLst/>
          </a:prstGeom>
          <a:noFill/>
          <a:ln cap="flat" cmpd="sng" w="19050">
            <a:solidFill>
              <a:srgbClr val="434343"/>
            </a:solidFill>
            <a:prstDash val="dash"/>
            <a:round/>
            <a:headEnd len="sm" w="sm" type="none"/>
            <a:tailEnd len="sm" w="sm" type="none"/>
          </a:ln>
        </p:spPr>
      </p:cxnSp>
      <p:pic>
        <p:nvPicPr>
          <p:cNvPr id="709" name="Google Shape;709;p64"/>
          <p:cNvPicPr preferRelativeResize="0"/>
          <p:nvPr/>
        </p:nvPicPr>
        <p:blipFill rotWithShape="1">
          <a:blip r:embed="rId5">
            <a:alphaModFix/>
          </a:blip>
          <a:srcRect b="0" l="0" r="0" t="0"/>
          <a:stretch/>
        </p:blipFill>
        <p:spPr>
          <a:xfrm>
            <a:off x="4572000" y="4158912"/>
            <a:ext cx="2870947" cy="865841"/>
          </a:xfrm>
          <a:prstGeom prst="rect">
            <a:avLst/>
          </a:prstGeom>
          <a:noFill/>
          <a:ln cap="flat" cmpd="sng" w="9525">
            <a:solidFill>
              <a:srgbClr val="434343"/>
            </a:solidFill>
            <a:prstDash val="solid"/>
            <a:round/>
            <a:headEnd len="sm" w="sm" type="none"/>
            <a:tailEnd len="sm" w="sm" type="none"/>
          </a:ln>
        </p:spPr>
      </p:pic>
      <p:cxnSp>
        <p:nvCxnSpPr>
          <p:cNvPr id="710" name="Google Shape;710;p64"/>
          <p:cNvCxnSpPr/>
          <p:nvPr/>
        </p:nvCxnSpPr>
        <p:spPr>
          <a:xfrm rot="10800000">
            <a:off x="8283388" y="4112051"/>
            <a:ext cx="0" cy="450477"/>
          </a:xfrm>
          <a:prstGeom prst="straightConnector1">
            <a:avLst/>
          </a:prstGeom>
          <a:noFill/>
          <a:ln cap="flat" cmpd="sng" w="19050">
            <a:solidFill>
              <a:srgbClr val="434343"/>
            </a:solidFill>
            <a:prstDash val="dash"/>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5"/>
          <p:cNvSpPr txBox="1"/>
          <p:nvPr>
            <p:ph idx="2" type="title"/>
          </p:nvPr>
        </p:nvSpPr>
        <p:spPr>
          <a:xfrm flipH="1">
            <a:off x="901447" y="2076554"/>
            <a:ext cx="4611756" cy="77922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sz="5400">
                <a:latin typeface="Fjalla One"/>
                <a:ea typeface="Fjalla One"/>
                <a:cs typeface="Fjalla One"/>
                <a:sym typeface="Fjalla One"/>
              </a:rPr>
              <a:t>THANK YOU!</a:t>
            </a:r>
            <a:endParaRPr sz="5400">
              <a:latin typeface="Fjalla One"/>
              <a:ea typeface="Fjalla One"/>
              <a:cs typeface="Fjalla One"/>
              <a:sym typeface="Fjall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8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0"/>
          <p:cNvSpPr txBox="1"/>
          <p:nvPr/>
        </p:nvSpPr>
        <p:spPr>
          <a:xfrm>
            <a:off x="1964851" y="352850"/>
            <a:ext cx="5214300" cy="54810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hlink"/>
              </a:buClr>
              <a:buSzPts val="4800"/>
              <a:buFont typeface="Exo 2"/>
              <a:buNone/>
            </a:pPr>
            <a:r>
              <a:rPr b="1" i="0" lang="en" sz="3600" u="none" cap="none" strike="noStrike">
                <a:solidFill>
                  <a:schemeClr val="hlink"/>
                </a:solidFill>
                <a:latin typeface="Fjalla One"/>
                <a:ea typeface="Fjalla One"/>
                <a:cs typeface="Fjalla One"/>
                <a:sym typeface="Fjalla One"/>
              </a:rPr>
              <a:t>TEAM MEMBERS</a:t>
            </a:r>
            <a:endParaRPr b="1">
              <a:latin typeface="Fjalla One"/>
              <a:ea typeface="Fjalla One"/>
              <a:cs typeface="Fjalla One"/>
              <a:sym typeface="Fjalla One"/>
            </a:endParaRPr>
          </a:p>
        </p:txBody>
      </p:sp>
      <p:sp>
        <p:nvSpPr>
          <p:cNvPr id="442" name="Google Shape;442;p40"/>
          <p:cNvSpPr txBox="1"/>
          <p:nvPr>
            <p:ph idx="1" type="subTitle"/>
          </p:nvPr>
        </p:nvSpPr>
        <p:spPr>
          <a:xfrm>
            <a:off x="38403" y="1802175"/>
            <a:ext cx="2675962" cy="2946023"/>
          </a:xfrm>
          <a:prstGeom prst="rect">
            <a:avLst/>
          </a:prstGeom>
          <a:solidFill>
            <a:srgbClr val="FFFFFF">
              <a:alpha val="49803"/>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00"/>
              <a:buNone/>
            </a:pPr>
            <a:r>
              <a:rPr b="1" lang="en" sz="1100">
                <a:solidFill>
                  <a:srgbClr val="434343"/>
                </a:solidFill>
                <a:latin typeface="Fira Sans Extra Condensed"/>
                <a:ea typeface="Fira Sans Extra Condensed"/>
                <a:cs typeface="Fira Sans Extra Condensed"/>
                <a:sym typeface="Fira Sans Extra Condensed"/>
              </a:rPr>
              <a:t>Experience:</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ITS Service Desk</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Imaging/OS Deployment</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Asset Management</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Software &amp; Hardware Installment</a:t>
            </a:r>
            <a:endParaRPr>
              <a:latin typeface="Fira Sans Extra Condensed Light"/>
              <a:ea typeface="Fira Sans Extra Condensed Light"/>
              <a:cs typeface="Fira Sans Extra Condensed Light"/>
              <a:sym typeface="Fira Sans Extra Condensed Light"/>
            </a:endParaRPr>
          </a:p>
          <a:p>
            <a:pPr indent="0" lvl="0" marL="0" rtl="0" algn="l">
              <a:lnSpc>
                <a:spcPct val="100000"/>
              </a:lnSpc>
              <a:spcBef>
                <a:spcPts val="0"/>
              </a:spcBef>
              <a:spcAft>
                <a:spcPts val="0"/>
              </a:spcAft>
              <a:buSzPts val="900"/>
              <a:buNone/>
            </a:pPr>
            <a:r>
              <a:t/>
            </a:r>
            <a:endParaRPr sz="1100">
              <a:solidFill>
                <a:srgbClr val="434343"/>
              </a:solidFill>
              <a:latin typeface="Fira Sans Extra Condensed Light"/>
              <a:ea typeface="Fira Sans Extra Condensed Light"/>
              <a:cs typeface="Fira Sans Extra Condensed Light"/>
              <a:sym typeface="Fira Sans Extra Condensed Light"/>
            </a:endParaRPr>
          </a:p>
          <a:p>
            <a:pPr indent="0" lvl="0" marL="0" rtl="0" algn="l">
              <a:lnSpc>
                <a:spcPct val="100000"/>
              </a:lnSpc>
              <a:spcBef>
                <a:spcPts val="0"/>
              </a:spcBef>
              <a:spcAft>
                <a:spcPts val="0"/>
              </a:spcAft>
              <a:buSzPts val="900"/>
              <a:buNone/>
            </a:pPr>
            <a:r>
              <a:t/>
            </a:r>
            <a:endParaRPr sz="1100">
              <a:solidFill>
                <a:srgbClr val="434343"/>
              </a:solidFill>
              <a:latin typeface="Fira Sans Extra Condensed Light"/>
              <a:ea typeface="Fira Sans Extra Condensed Light"/>
              <a:cs typeface="Fira Sans Extra Condensed Light"/>
              <a:sym typeface="Fira Sans Extra Condensed Light"/>
            </a:endParaRPr>
          </a:p>
          <a:p>
            <a:pPr indent="0" lvl="0" marL="0" rtl="0" algn="l">
              <a:lnSpc>
                <a:spcPct val="100000"/>
              </a:lnSpc>
              <a:spcBef>
                <a:spcPts val="0"/>
              </a:spcBef>
              <a:spcAft>
                <a:spcPts val="0"/>
              </a:spcAft>
              <a:buSzPts val="900"/>
              <a:buNone/>
            </a:pPr>
            <a:r>
              <a:rPr b="1" lang="en" sz="1100">
                <a:solidFill>
                  <a:srgbClr val="434343"/>
                </a:solidFill>
                <a:latin typeface="Fira Sans Extra Condensed"/>
                <a:ea typeface="Fira Sans Extra Condensed"/>
                <a:cs typeface="Fira Sans Extra Condensed"/>
                <a:sym typeface="Fira Sans Extra Condensed"/>
              </a:rPr>
              <a:t>Tasks: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Install &amp; Configure Windows Server</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Install &amp; Configure Active Directory</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Install &amp; Configure DHCP</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Configure Firewall</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Install Test PC with Windows 10</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Connect Test PC to Trinity School network</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00000"/>
              </a:lnSpc>
              <a:spcBef>
                <a:spcPts val="0"/>
              </a:spcBef>
              <a:spcAft>
                <a:spcPts val="0"/>
              </a:spcAft>
              <a:buSzPts val="900"/>
              <a:buFont typeface="Fira Sans Extra Condensed"/>
              <a:buChar char="▪"/>
            </a:pPr>
            <a:r>
              <a:rPr lang="en" sz="1100">
                <a:solidFill>
                  <a:srgbClr val="434343"/>
                </a:solidFill>
                <a:latin typeface="Fira Sans Extra Condensed Light"/>
                <a:ea typeface="Fira Sans Extra Condensed Light"/>
                <a:cs typeface="Fira Sans Extra Condensed Light"/>
                <a:sym typeface="Fira Sans Extra Condensed Light"/>
              </a:rPr>
              <a:t>Revising PowerPoint Slides</a:t>
            </a:r>
            <a:br>
              <a:rPr lang="en" sz="1100">
                <a:solidFill>
                  <a:srgbClr val="434343"/>
                </a:solidFill>
                <a:latin typeface="Fira Sans Extra Condensed Light"/>
                <a:ea typeface="Fira Sans Extra Condensed Light"/>
                <a:cs typeface="Fira Sans Extra Condensed Light"/>
                <a:sym typeface="Fira Sans Extra Condensed Light"/>
              </a:rPr>
            </a:br>
            <a:r>
              <a:rPr lang="en" sz="1100">
                <a:solidFill>
                  <a:srgbClr val="434343"/>
                </a:solidFill>
                <a:latin typeface="Fira Sans Extra Condensed Light"/>
                <a:ea typeface="Fira Sans Extra Condensed Light"/>
                <a:cs typeface="Fira Sans Extra Condensed Light"/>
                <a:sym typeface="Fira Sans Extra Condensed Light"/>
              </a:rPr>
              <a:t>(aka making it pretty!)</a:t>
            </a:r>
            <a:endParaRPr>
              <a:latin typeface="Fira Sans Extra Condensed Light"/>
              <a:ea typeface="Fira Sans Extra Condensed Light"/>
              <a:cs typeface="Fira Sans Extra Condensed Light"/>
              <a:sym typeface="Fira Sans Extra Condensed Light"/>
            </a:endParaRPr>
          </a:p>
        </p:txBody>
      </p:sp>
      <p:sp>
        <p:nvSpPr>
          <p:cNvPr id="443" name="Google Shape;443;p40"/>
          <p:cNvSpPr txBox="1"/>
          <p:nvPr>
            <p:ph type="ctrTitle"/>
          </p:nvPr>
        </p:nvSpPr>
        <p:spPr>
          <a:xfrm>
            <a:off x="38403" y="1374676"/>
            <a:ext cx="2675962" cy="427500"/>
          </a:xfrm>
          <a:prstGeom prst="rect">
            <a:avLst/>
          </a:prstGeom>
          <a:solidFill>
            <a:srgbClr val="FFFFFF">
              <a:alpha val="49803"/>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2000">
                <a:latin typeface="Fjalla One"/>
                <a:ea typeface="Fjalla One"/>
                <a:cs typeface="Fjalla One"/>
                <a:sym typeface="Fjalla One"/>
              </a:rPr>
              <a:t>CYPRESS</a:t>
            </a:r>
            <a:endParaRPr sz="2400">
              <a:latin typeface="Fjalla One"/>
              <a:ea typeface="Fjalla One"/>
              <a:cs typeface="Fjalla One"/>
              <a:sym typeface="Fjalla One"/>
            </a:endParaRPr>
          </a:p>
        </p:txBody>
      </p:sp>
      <p:cxnSp>
        <p:nvCxnSpPr>
          <p:cNvPr id="444" name="Google Shape;444;p40"/>
          <p:cNvCxnSpPr/>
          <p:nvPr/>
        </p:nvCxnSpPr>
        <p:spPr>
          <a:xfrm>
            <a:off x="2767819" y="1374676"/>
            <a:ext cx="0" cy="3373520"/>
          </a:xfrm>
          <a:prstGeom prst="straightConnector1">
            <a:avLst/>
          </a:prstGeom>
          <a:noFill/>
          <a:ln cap="flat" cmpd="sng" w="9525">
            <a:solidFill>
              <a:schemeClr val="dk2"/>
            </a:solidFill>
            <a:prstDash val="solid"/>
            <a:round/>
            <a:headEnd len="sm" w="sm" type="none"/>
            <a:tailEnd len="sm" w="sm" type="none"/>
          </a:ln>
        </p:spPr>
      </p:cxnSp>
      <p:sp>
        <p:nvSpPr>
          <p:cNvPr id="445" name="Google Shape;445;p40"/>
          <p:cNvSpPr txBox="1"/>
          <p:nvPr/>
        </p:nvSpPr>
        <p:spPr>
          <a:xfrm>
            <a:off x="2820368" y="1802176"/>
            <a:ext cx="1892856" cy="2946022"/>
          </a:xfrm>
          <a:prstGeom prst="rect">
            <a:avLst/>
          </a:prstGeom>
          <a:solidFill>
            <a:srgbClr val="FFFFFF">
              <a:alpha val="49803"/>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Experience:</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Python and HTML</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HCI</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Microsoft Office Suite</a:t>
            </a:r>
            <a:endParaRPr>
              <a:latin typeface="Fira Sans Extra Condensed"/>
              <a:ea typeface="Fira Sans Extra Condensed"/>
              <a:cs typeface="Fira Sans Extra Condensed"/>
              <a:sym typeface="Fira Sans Extra Condensed"/>
            </a:endParaRPr>
          </a:p>
          <a:p>
            <a:pPr indent="-171450" lvl="1" marL="403225"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Microsoft Project</a:t>
            </a:r>
            <a:endParaRPr>
              <a:latin typeface="Fira Sans Extra Condensed"/>
              <a:ea typeface="Fira Sans Extra Condensed"/>
              <a:cs typeface="Fira Sans Extra Condensed"/>
              <a:sym typeface="Fira Sans Extra Condensed"/>
            </a:endParaRPr>
          </a:p>
          <a:p>
            <a:pPr indent="-171450" lvl="1" marL="403225"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Microsoft Visio</a:t>
            </a:r>
            <a:endParaRPr>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Tasks: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WBS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Gantt Chart</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Google Docs &amp; Slides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Revising of final deliverables (Final Report)</a:t>
            </a:r>
            <a:endParaRPr>
              <a:latin typeface="Fira Sans Extra Condensed"/>
              <a:ea typeface="Fira Sans Extra Condensed"/>
              <a:cs typeface="Fira Sans Extra Condensed"/>
              <a:sym typeface="Fira Sans Extra Condensed"/>
            </a:endParaRPr>
          </a:p>
          <a:p>
            <a:pPr indent="-114300" lvl="0" marL="171450" marR="0" rtl="0" algn="l">
              <a:lnSpc>
                <a:spcPct val="100000"/>
              </a:lnSpc>
              <a:spcBef>
                <a:spcPts val="0"/>
              </a:spcBef>
              <a:spcAft>
                <a:spcPts val="0"/>
              </a:spcAft>
              <a:buClr>
                <a:schemeClr val="hlink"/>
              </a:buClr>
              <a:buSzPts val="900"/>
              <a:buFont typeface="Noto Sans Symbols"/>
              <a:buNone/>
            </a:pPr>
            <a:r>
              <a:t/>
            </a:r>
            <a:endParaRPr i="0" sz="1200" u="none" cap="none" strike="noStrike">
              <a:solidFill>
                <a:srgbClr val="434343"/>
              </a:solidFill>
              <a:latin typeface="Fira Sans Extra Condensed Light"/>
              <a:ea typeface="Fira Sans Extra Condensed Light"/>
              <a:cs typeface="Fira Sans Extra Condensed Light"/>
              <a:sym typeface="Fira Sans Extra Condensed Light"/>
            </a:endParaRPr>
          </a:p>
        </p:txBody>
      </p:sp>
      <p:sp>
        <p:nvSpPr>
          <p:cNvPr id="446" name="Google Shape;446;p40"/>
          <p:cNvSpPr txBox="1"/>
          <p:nvPr/>
        </p:nvSpPr>
        <p:spPr>
          <a:xfrm>
            <a:off x="2803625" y="1374676"/>
            <a:ext cx="1892856" cy="427500"/>
          </a:xfrm>
          <a:prstGeom prst="rect">
            <a:avLst/>
          </a:prstGeom>
          <a:solidFill>
            <a:srgbClr val="FFFFFF">
              <a:alpha val="4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hlink"/>
              </a:buClr>
              <a:buSzPts val="3600"/>
              <a:buFont typeface="Exo 2"/>
              <a:buNone/>
            </a:pPr>
            <a:r>
              <a:rPr b="1" i="0" lang="en" sz="2000" u="none" cap="none" strike="noStrike">
                <a:solidFill>
                  <a:schemeClr val="hlink"/>
                </a:solidFill>
                <a:latin typeface="Fjalla One"/>
                <a:ea typeface="Fjalla One"/>
                <a:cs typeface="Fjalla One"/>
                <a:sym typeface="Fjalla One"/>
              </a:rPr>
              <a:t>JOSH</a:t>
            </a:r>
            <a:endParaRPr>
              <a:latin typeface="Fjalla One"/>
              <a:ea typeface="Fjalla One"/>
              <a:cs typeface="Fjalla One"/>
              <a:sym typeface="Fjalla One"/>
            </a:endParaRPr>
          </a:p>
        </p:txBody>
      </p:sp>
      <p:cxnSp>
        <p:nvCxnSpPr>
          <p:cNvPr id="447" name="Google Shape;447;p40"/>
          <p:cNvCxnSpPr/>
          <p:nvPr/>
        </p:nvCxnSpPr>
        <p:spPr>
          <a:xfrm>
            <a:off x="4773816" y="1374676"/>
            <a:ext cx="0" cy="3373520"/>
          </a:xfrm>
          <a:prstGeom prst="straightConnector1">
            <a:avLst/>
          </a:prstGeom>
          <a:noFill/>
          <a:ln cap="flat" cmpd="sng" w="9525">
            <a:solidFill>
              <a:schemeClr val="dk2"/>
            </a:solidFill>
            <a:prstDash val="solid"/>
            <a:round/>
            <a:headEnd len="sm" w="sm" type="none"/>
            <a:tailEnd len="sm" w="sm" type="none"/>
          </a:ln>
        </p:spPr>
      </p:cxnSp>
      <p:sp>
        <p:nvSpPr>
          <p:cNvPr id="448" name="Google Shape;448;p40"/>
          <p:cNvSpPr txBox="1"/>
          <p:nvPr/>
        </p:nvSpPr>
        <p:spPr>
          <a:xfrm>
            <a:off x="4834240" y="1802175"/>
            <a:ext cx="1906066" cy="2946021"/>
          </a:xfrm>
          <a:prstGeom prst="rect">
            <a:avLst/>
          </a:prstGeom>
          <a:solidFill>
            <a:srgbClr val="FFFFFF">
              <a:alpha val="49803"/>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Experience:</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Java Lab Assistant</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Database Mgmt. Intern</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HTML, Python &amp; Java</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Professional Procrastinator</a:t>
            </a:r>
            <a:endParaRPr>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Tasks: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Communications Table</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Group Policies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Security Policies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Identifying the Risks and Mitigations</a:t>
            </a:r>
            <a:endParaRPr>
              <a:latin typeface="Fira Sans Extra Condensed"/>
              <a:ea typeface="Fira Sans Extra Condensed"/>
              <a:cs typeface="Fira Sans Extra Condensed"/>
              <a:sym typeface="Fira Sans Extra Condensed"/>
            </a:endParaRPr>
          </a:p>
        </p:txBody>
      </p:sp>
      <p:sp>
        <p:nvSpPr>
          <p:cNvPr id="449" name="Google Shape;449;p40"/>
          <p:cNvSpPr txBox="1"/>
          <p:nvPr/>
        </p:nvSpPr>
        <p:spPr>
          <a:xfrm>
            <a:off x="4830716" y="1374676"/>
            <a:ext cx="1892853" cy="427500"/>
          </a:xfrm>
          <a:prstGeom prst="rect">
            <a:avLst/>
          </a:prstGeom>
          <a:solidFill>
            <a:srgbClr val="FFFFFF">
              <a:alpha val="4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hlink"/>
              </a:buClr>
              <a:buSzPts val="3600"/>
              <a:buFont typeface="Exo 2"/>
              <a:buNone/>
            </a:pPr>
            <a:r>
              <a:rPr b="1" i="0" lang="en" sz="2000" u="none" cap="none" strike="noStrike">
                <a:solidFill>
                  <a:schemeClr val="hlink"/>
                </a:solidFill>
                <a:latin typeface="Fjalla One"/>
                <a:ea typeface="Fjalla One"/>
                <a:cs typeface="Fjalla One"/>
                <a:sym typeface="Fjalla One"/>
              </a:rPr>
              <a:t>MOHAMMED</a:t>
            </a:r>
            <a:endParaRPr>
              <a:latin typeface="Fjalla One"/>
              <a:ea typeface="Fjalla One"/>
              <a:cs typeface="Fjalla One"/>
              <a:sym typeface="Fjalla One"/>
            </a:endParaRPr>
          </a:p>
        </p:txBody>
      </p:sp>
      <p:cxnSp>
        <p:nvCxnSpPr>
          <p:cNvPr id="450" name="Google Shape;450;p40"/>
          <p:cNvCxnSpPr/>
          <p:nvPr/>
        </p:nvCxnSpPr>
        <p:spPr>
          <a:xfrm>
            <a:off x="6800904" y="1374676"/>
            <a:ext cx="0" cy="3373520"/>
          </a:xfrm>
          <a:prstGeom prst="straightConnector1">
            <a:avLst/>
          </a:prstGeom>
          <a:noFill/>
          <a:ln cap="flat" cmpd="sng" w="9525">
            <a:solidFill>
              <a:schemeClr val="dk2"/>
            </a:solidFill>
            <a:prstDash val="solid"/>
            <a:round/>
            <a:headEnd len="sm" w="sm" type="none"/>
            <a:tailEnd len="sm" w="sm" type="none"/>
          </a:ln>
        </p:spPr>
      </p:cxnSp>
      <p:sp>
        <p:nvSpPr>
          <p:cNvPr id="451" name="Google Shape;451;p40"/>
          <p:cNvSpPr txBox="1"/>
          <p:nvPr/>
        </p:nvSpPr>
        <p:spPr>
          <a:xfrm>
            <a:off x="6861503" y="1802176"/>
            <a:ext cx="2215348" cy="2946020"/>
          </a:xfrm>
          <a:prstGeom prst="rect">
            <a:avLst/>
          </a:prstGeom>
          <a:solidFill>
            <a:srgbClr val="FFFFFF">
              <a:alpha val="49803"/>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Experience:</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5 years in IT</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Java</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Creating &amp; Managing OUs</a:t>
            </a:r>
            <a:endParaRPr>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t/>
            </a:r>
            <a:endParaRPr i="0" sz="1100" u="none" cap="none" strike="noStrike">
              <a:solidFill>
                <a:srgbClr val="434343"/>
              </a:solidFill>
              <a:latin typeface="Fira Sans Extra Condensed Light"/>
              <a:ea typeface="Fira Sans Extra Condensed Light"/>
              <a:cs typeface="Fira Sans Extra Condensed Light"/>
              <a:sym typeface="Fira Sans Extra Condensed Light"/>
            </a:endParaRPr>
          </a:p>
          <a:p>
            <a:pPr indent="0" lvl="0" marL="0" marR="0" rtl="0" algn="l">
              <a:lnSpc>
                <a:spcPct val="100000"/>
              </a:lnSpc>
              <a:spcBef>
                <a:spcPts val="0"/>
              </a:spcBef>
              <a:spcAft>
                <a:spcPts val="0"/>
              </a:spcAft>
              <a:buClr>
                <a:schemeClr val="hlink"/>
              </a:buClr>
              <a:buSzPts val="900"/>
              <a:buFont typeface="Roboto Condensed Light"/>
              <a:buNone/>
            </a:pPr>
            <a:r>
              <a:rPr b="1" i="0" lang="en" sz="1100" u="none" cap="none" strike="noStrike">
                <a:solidFill>
                  <a:srgbClr val="434343"/>
                </a:solidFill>
                <a:latin typeface="Fira Sans Extra Condensed"/>
                <a:ea typeface="Fira Sans Extra Condensed"/>
                <a:cs typeface="Fira Sans Extra Condensed"/>
                <a:sym typeface="Fira Sans Extra Condensed"/>
              </a:rPr>
              <a:t>Tasks: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Organizational Units (OUs)</a:t>
            </a:r>
            <a:endParaRPr>
              <a:latin typeface="Fira Sans Extra Condensed"/>
              <a:ea typeface="Fira Sans Extra Condensed"/>
              <a:cs typeface="Fira Sans Extra Condensed"/>
              <a:sym typeface="Fira Sans Extra Condensed"/>
            </a:endParaRPr>
          </a:p>
          <a:p>
            <a:pPr indent="-171450" lvl="0" marL="171450" marR="0" rtl="0" algn="l">
              <a:lnSpc>
                <a:spcPct val="100000"/>
              </a:lnSpc>
              <a:spcBef>
                <a:spcPts val="0"/>
              </a:spcBef>
              <a:spcAft>
                <a:spcPts val="0"/>
              </a:spcAft>
              <a:buClr>
                <a:schemeClr val="hlink"/>
              </a:buClr>
              <a:buSzPts val="900"/>
              <a:buFont typeface="Fira Sans Extra Condensed"/>
              <a:buChar char="▪"/>
            </a:pP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Create Naming Conventions for</a:t>
            </a:r>
            <a:b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br>
            <a:r>
              <a:rPr i="0" lang="en" sz="1100" u="none" cap="none" strike="noStrike">
                <a:solidFill>
                  <a:srgbClr val="434343"/>
                </a:solidFill>
                <a:latin typeface="Fira Sans Extra Condensed Light"/>
                <a:ea typeface="Fira Sans Extra Condensed Light"/>
                <a:cs typeface="Fira Sans Extra Condensed Light"/>
                <a:sym typeface="Fira Sans Extra Condensed Light"/>
              </a:rPr>
              <a:t>users and devices</a:t>
            </a:r>
            <a:endParaRPr>
              <a:latin typeface="Fira Sans Extra Condensed"/>
              <a:ea typeface="Fira Sans Extra Condensed"/>
              <a:cs typeface="Fira Sans Extra Condensed"/>
              <a:sym typeface="Fira Sans Extra Condensed"/>
            </a:endParaRPr>
          </a:p>
        </p:txBody>
      </p:sp>
      <p:sp>
        <p:nvSpPr>
          <p:cNvPr id="452" name="Google Shape;452;p40"/>
          <p:cNvSpPr txBox="1"/>
          <p:nvPr/>
        </p:nvSpPr>
        <p:spPr>
          <a:xfrm>
            <a:off x="6857980" y="1374676"/>
            <a:ext cx="2215344" cy="427500"/>
          </a:xfrm>
          <a:prstGeom prst="rect">
            <a:avLst/>
          </a:prstGeom>
          <a:solidFill>
            <a:srgbClr val="FFFFFF">
              <a:alpha val="4980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hlink"/>
              </a:buClr>
              <a:buSzPts val="3600"/>
              <a:buFont typeface="Exo 2"/>
              <a:buNone/>
            </a:pPr>
            <a:r>
              <a:rPr b="1" i="0" lang="en" sz="2100" u="none" cap="none" strike="noStrike">
                <a:solidFill>
                  <a:schemeClr val="hlink"/>
                </a:solidFill>
                <a:latin typeface="Fjalla One"/>
                <a:ea typeface="Fjalla One"/>
                <a:cs typeface="Fjalla One"/>
                <a:sym typeface="Fjalla One"/>
              </a:rPr>
              <a:t>SIDNEE</a:t>
            </a:r>
            <a:endParaRPr sz="1100">
              <a:latin typeface="Fjalla One"/>
              <a:ea typeface="Fjalla One"/>
              <a:cs typeface="Fjalla One"/>
              <a:sym typeface="Fjalla One"/>
            </a:endParaRPr>
          </a:p>
        </p:txBody>
      </p:sp>
      <p:grpSp>
        <p:nvGrpSpPr>
          <p:cNvPr id="453" name="Google Shape;453;p40"/>
          <p:cNvGrpSpPr/>
          <p:nvPr/>
        </p:nvGrpSpPr>
        <p:grpSpPr>
          <a:xfrm>
            <a:off x="2232265" y="395301"/>
            <a:ext cx="482100" cy="463200"/>
            <a:chOff x="5064800" y="2220132"/>
            <a:chExt cx="482100" cy="463200"/>
          </a:xfrm>
        </p:grpSpPr>
        <p:sp>
          <p:nvSpPr>
            <p:cNvPr id="454" name="Google Shape;454;p40"/>
            <p:cNvSpPr/>
            <p:nvPr/>
          </p:nvSpPr>
          <p:spPr>
            <a:xfrm>
              <a:off x="5064800" y="2220132"/>
              <a:ext cx="482100" cy="463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40"/>
            <p:cNvGrpSpPr/>
            <p:nvPr/>
          </p:nvGrpSpPr>
          <p:grpSpPr>
            <a:xfrm>
              <a:off x="5187734" y="2318167"/>
              <a:ext cx="236217" cy="267150"/>
              <a:chOff x="2786075" y="3591800"/>
              <a:chExt cx="260725" cy="294900"/>
            </a:xfrm>
          </p:grpSpPr>
          <p:sp>
            <p:nvSpPr>
              <p:cNvPr id="456" name="Google Shape;456;p4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1" name="Google Shape;461;p40"/>
          <p:cNvGrpSpPr/>
          <p:nvPr/>
        </p:nvGrpSpPr>
        <p:grpSpPr>
          <a:xfrm>
            <a:off x="6429635" y="437753"/>
            <a:ext cx="482100" cy="463200"/>
            <a:chOff x="5064800" y="2220132"/>
            <a:chExt cx="482100" cy="463200"/>
          </a:xfrm>
        </p:grpSpPr>
        <p:sp>
          <p:nvSpPr>
            <p:cNvPr id="462" name="Google Shape;462;p40"/>
            <p:cNvSpPr/>
            <p:nvPr/>
          </p:nvSpPr>
          <p:spPr>
            <a:xfrm>
              <a:off x="5064800" y="2220132"/>
              <a:ext cx="482100" cy="463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3" name="Google Shape;463;p40"/>
            <p:cNvGrpSpPr/>
            <p:nvPr/>
          </p:nvGrpSpPr>
          <p:grpSpPr>
            <a:xfrm>
              <a:off x="5187734" y="2318167"/>
              <a:ext cx="236217" cy="267150"/>
              <a:chOff x="2786075" y="3591800"/>
              <a:chExt cx="260725" cy="294900"/>
            </a:xfrm>
          </p:grpSpPr>
          <p:sp>
            <p:nvSpPr>
              <p:cNvPr id="464" name="Google Shape;464;p4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txBox="1"/>
          <p:nvPr>
            <p:ph type="ctrTitle"/>
          </p:nvPr>
        </p:nvSpPr>
        <p:spPr>
          <a:xfrm>
            <a:off x="2094727" y="695745"/>
            <a:ext cx="4652509" cy="57779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600">
                <a:latin typeface="Fjalla One"/>
                <a:ea typeface="Fjalla One"/>
                <a:cs typeface="Fjalla One"/>
                <a:sym typeface="Fjalla One"/>
              </a:rPr>
              <a:t>RESOURCES</a:t>
            </a:r>
            <a:endParaRPr sz="3600">
              <a:latin typeface="Fjalla One"/>
              <a:ea typeface="Fjalla One"/>
              <a:cs typeface="Fjalla One"/>
              <a:sym typeface="Fjalla One"/>
            </a:endParaRPr>
          </a:p>
        </p:txBody>
      </p:sp>
      <p:grpSp>
        <p:nvGrpSpPr>
          <p:cNvPr id="474" name="Google Shape;474;p41"/>
          <p:cNvGrpSpPr/>
          <p:nvPr/>
        </p:nvGrpSpPr>
        <p:grpSpPr>
          <a:xfrm>
            <a:off x="2168785" y="609418"/>
            <a:ext cx="755525" cy="714916"/>
            <a:chOff x="-1592325" y="3957400"/>
            <a:chExt cx="293025" cy="277275"/>
          </a:xfrm>
        </p:grpSpPr>
        <p:sp>
          <p:nvSpPr>
            <p:cNvPr id="475" name="Google Shape;475;p4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41"/>
          <p:cNvSpPr/>
          <p:nvPr/>
        </p:nvSpPr>
        <p:spPr>
          <a:xfrm>
            <a:off x="2193182" y="1533927"/>
            <a:ext cx="4455600" cy="2913828"/>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1"/>
          <p:cNvSpPr txBox="1"/>
          <p:nvPr>
            <p:ph idx="1" type="subTitle"/>
          </p:nvPr>
        </p:nvSpPr>
        <p:spPr>
          <a:xfrm>
            <a:off x="2452175" y="1572233"/>
            <a:ext cx="3937611" cy="2875522"/>
          </a:xfrm>
          <a:prstGeom prst="rect">
            <a:avLst/>
          </a:prstGeom>
          <a:noFill/>
          <a:ln>
            <a:noFill/>
          </a:ln>
        </p:spPr>
        <p:txBody>
          <a:bodyPr anchorCtr="0" anchor="t" bIns="91425" lIns="91425" spcFirstLastPara="1" rIns="91425" wrap="square" tIns="91425">
            <a:noAutofit/>
          </a:bodyPr>
          <a:lstStyle/>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Microsoft PowerPoint, Project &amp; Visio</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Google Docs &amp; Slides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Workstation / Remote Machine</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Towson VPN via AnyConnect Secure Mobility Client</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Remote Desktop Connection (Windows)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Microsoft Remote Desktop (MacOS)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VMware Workstation Pro 16</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Windows Server 2019 OS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Windows 10 Pro OS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Personal Computers &amp; Laptops</a:t>
            </a:r>
            <a:endParaRPr>
              <a:latin typeface="Fira Sans Extra Condensed Light"/>
              <a:ea typeface="Fira Sans Extra Condensed Light"/>
              <a:cs typeface="Fira Sans Extra Condensed Light"/>
              <a:sym typeface="Fira Sans Extra Condensed Light"/>
            </a:endParaRPr>
          </a:p>
          <a:p>
            <a:pPr indent="-171450" lvl="0" marL="171450" rtl="0" algn="l">
              <a:lnSpc>
                <a:spcPct val="130000"/>
              </a:lnSpc>
              <a:spcBef>
                <a:spcPts val="0"/>
              </a:spcBef>
              <a:spcAft>
                <a:spcPts val="0"/>
              </a:spcAft>
              <a:buClr>
                <a:schemeClr val="lt1"/>
              </a:buClr>
              <a:buSzPts val="900"/>
              <a:buFont typeface="Fira Sans Extra Condensed"/>
              <a:buChar char="▪"/>
            </a:pPr>
            <a:r>
              <a:rPr lang="en">
                <a:solidFill>
                  <a:schemeClr val="lt1"/>
                </a:solidFill>
                <a:latin typeface="Fira Sans Extra Condensed"/>
                <a:ea typeface="Fira Sans Extra Condensed"/>
                <a:cs typeface="Fira Sans Extra Condensed"/>
                <a:sym typeface="Fira Sans Extra Condensed"/>
              </a:rPr>
              <a:t>Discord &amp; iMessage (Group Chat)</a:t>
            </a:r>
            <a:endParaRPr>
              <a:latin typeface="Fira Sans Extra Condensed Light"/>
              <a:ea typeface="Fira Sans Extra Condensed Light"/>
              <a:cs typeface="Fira Sans Extra Condensed Light"/>
              <a:sym typeface="Fira Sans Extra Condensed Light"/>
            </a:endParaRPr>
          </a:p>
          <a:p>
            <a:pPr indent="-114300" lvl="0" marL="171450" rtl="0" algn="l">
              <a:lnSpc>
                <a:spcPct val="100000"/>
              </a:lnSpc>
              <a:spcBef>
                <a:spcPts val="0"/>
              </a:spcBef>
              <a:spcAft>
                <a:spcPts val="0"/>
              </a:spcAft>
              <a:buClr>
                <a:schemeClr val="lt1"/>
              </a:buClr>
              <a:buSzPts val="900"/>
              <a:buFont typeface="Noto Sans Symbols"/>
              <a:buNone/>
            </a:pPr>
            <a:r>
              <a:t/>
            </a:r>
            <a:endParaRPr>
              <a:solidFill>
                <a:schemeClr val="lt1"/>
              </a:solidFill>
              <a:latin typeface="Fira Sans Extra Condensed Light"/>
              <a:ea typeface="Fira Sans Extra Condensed Light"/>
              <a:cs typeface="Fira Sans Extra Condensed Light"/>
              <a:sym typeface="Fira Sans Extra Condensed Light"/>
            </a:endParaRPr>
          </a:p>
          <a:p>
            <a:pPr indent="-114300" lvl="0" marL="171450" rtl="0" algn="l">
              <a:lnSpc>
                <a:spcPct val="100000"/>
              </a:lnSpc>
              <a:spcBef>
                <a:spcPts val="0"/>
              </a:spcBef>
              <a:spcAft>
                <a:spcPts val="0"/>
              </a:spcAft>
              <a:buClr>
                <a:schemeClr val="lt1"/>
              </a:buClr>
              <a:buSzPts val="900"/>
              <a:buFont typeface="Noto Sans Symbols"/>
              <a:buNone/>
            </a:pPr>
            <a:r>
              <a:t/>
            </a:r>
            <a:endParaRPr>
              <a:solidFill>
                <a:schemeClr val="lt1"/>
              </a:solidFill>
              <a:latin typeface="Fira Sans Extra Condensed Light"/>
              <a:ea typeface="Fira Sans Extra Condensed Light"/>
              <a:cs typeface="Fira Sans Extra Condensed Light"/>
              <a:sym typeface="Fira Sans Extra Condensed Light"/>
            </a:endParaRPr>
          </a:p>
        </p:txBody>
      </p:sp>
      <p:grpSp>
        <p:nvGrpSpPr>
          <p:cNvPr id="481" name="Google Shape;481;p41"/>
          <p:cNvGrpSpPr/>
          <p:nvPr/>
        </p:nvGrpSpPr>
        <p:grpSpPr>
          <a:xfrm>
            <a:off x="5893257" y="609418"/>
            <a:ext cx="755525" cy="714916"/>
            <a:chOff x="-1592325" y="3957400"/>
            <a:chExt cx="293025" cy="277275"/>
          </a:xfrm>
        </p:grpSpPr>
        <p:sp>
          <p:nvSpPr>
            <p:cNvPr id="482" name="Google Shape;482;p4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type="ctrTitle"/>
          </p:nvPr>
        </p:nvSpPr>
        <p:spPr>
          <a:xfrm>
            <a:off x="1964851" y="352850"/>
            <a:ext cx="5214300" cy="575198"/>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latin typeface="Fjalla One"/>
                <a:ea typeface="Fjalla One"/>
                <a:cs typeface="Fjalla One"/>
                <a:sym typeface="Fjalla One"/>
              </a:rPr>
              <a:t>COMMUNICATION PLAN</a:t>
            </a:r>
            <a:endParaRPr sz="3200">
              <a:latin typeface="Fjalla One"/>
              <a:ea typeface="Fjalla One"/>
              <a:cs typeface="Fjalla One"/>
              <a:sym typeface="Fjalla One"/>
            </a:endParaRPr>
          </a:p>
        </p:txBody>
      </p:sp>
      <p:graphicFrame>
        <p:nvGraphicFramePr>
          <p:cNvPr id="491" name="Google Shape;491;p42"/>
          <p:cNvGraphicFramePr/>
          <p:nvPr/>
        </p:nvGraphicFramePr>
        <p:xfrm>
          <a:off x="446964" y="1318621"/>
          <a:ext cx="3000000" cy="3000000"/>
        </p:xfrm>
        <a:graphic>
          <a:graphicData uri="http://schemas.openxmlformats.org/drawingml/2006/table">
            <a:tbl>
              <a:tblPr bandRow="1" firstRow="1">
                <a:noFill/>
                <a:tableStyleId>{1F8B5788-245B-49F8-8905-EC841FC7AB17}</a:tableStyleId>
              </a:tblPr>
              <a:tblGrid>
                <a:gridCol w="2062525"/>
                <a:gridCol w="2062525"/>
                <a:gridCol w="2062525"/>
                <a:gridCol w="2062525"/>
              </a:tblGrid>
              <a:tr h="449725">
                <a:tc>
                  <a:txBody>
                    <a:bodyPr/>
                    <a:lstStyle/>
                    <a:p>
                      <a:pPr indent="0" lvl="0" marL="0" marR="0" rtl="0" algn="ctr">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PURPOSE</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FREQUENCY</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METHOD</a:t>
                      </a:r>
                      <a:endParaRPr>
                        <a:latin typeface="Fjalla One"/>
                        <a:ea typeface="Fjalla One"/>
                        <a:cs typeface="Fjalla One"/>
                        <a:sym typeface="Fjalla One"/>
                      </a:endParaRPr>
                    </a:p>
                  </a:txBody>
                  <a:tcPr marT="45725" marB="45725" marR="91450" marL="91450" anchor="ctr">
                    <a:solidFill>
                      <a:srgbClr val="434343"/>
                    </a:solidFill>
                  </a:tcPr>
                </a:tc>
                <a:tc>
                  <a:txBody>
                    <a:bodyPr/>
                    <a:lstStyle/>
                    <a:p>
                      <a:pPr indent="0" lvl="0" marL="0" marR="0" rtl="0" algn="ctr">
                        <a:lnSpc>
                          <a:spcPct val="100000"/>
                        </a:lnSpc>
                        <a:spcBef>
                          <a:spcPts val="0"/>
                        </a:spcBef>
                        <a:spcAft>
                          <a:spcPts val="0"/>
                        </a:spcAft>
                        <a:buNone/>
                      </a:pPr>
                      <a:r>
                        <a:rPr b="1" lang="en" sz="1800" u="none" cap="none" strike="noStrike">
                          <a:solidFill>
                            <a:schemeClr val="lt1"/>
                          </a:solidFill>
                          <a:latin typeface="Fjalla One"/>
                          <a:ea typeface="Fjalla One"/>
                          <a:cs typeface="Fjalla One"/>
                          <a:sym typeface="Fjalla One"/>
                        </a:rPr>
                        <a:t>AUDIENCE</a:t>
                      </a:r>
                      <a:endParaRPr>
                        <a:latin typeface="Fjalla One"/>
                        <a:ea typeface="Fjalla One"/>
                        <a:cs typeface="Fjalla One"/>
                        <a:sym typeface="Fjalla One"/>
                      </a:endParaRPr>
                    </a:p>
                  </a:txBody>
                  <a:tcPr marT="45725" marB="45725" marR="91450" marL="91450" anchor="ctr">
                    <a:solidFill>
                      <a:srgbClr val="434343"/>
                    </a:solidFill>
                  </a:tcPr>
                </a:tc>
              </a:tr>
              <a:tr h="755575">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Project Team Meeting</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Every </a:t>
                      </a:r>
                      <a:endParaRPr>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Tuesday &amp; Thursday</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In-Person &amp; Discord</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All Group Members</a:t>
                      </a:r>
                      <a:endParaRPr>
                        <a:latin typeface="Fira Sans Extra Condensed"/>
                        <a:ea typeface="Fira Sans Extra Condensed"/>
                        <a:cs typeface="Fira Sans Extra Condensed"/>
                        <a:sym typeface="Fira Sans Extra Condensed"/>
                      </a:endParaRPr>
                    </a:p>
                  </a:txBody>
                  <a:tcPr marT="45725" marB="45725" marR="91450" marL="91450" anchor="ctr"/>
                </a:tc>
              </a:tr>
              <a:tr h="755575">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Task Progress Updates</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Every Week</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iMessage GC</a:t>
                      </a:r>
                      <a:endParaRPr>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&amp; In-Person</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All Group Members</a:t>
                      </a:r>
                      <a:endParaRPr>
                        <a:latin typeface="Fira Sans Extra Condensed"/>
                        <a:ea typeface="Fira Sans Extra Condensed"/>
                        <a:cs typeface="Fira Sans Extra Condensed"/>
                        <a:sym typeface="Fira Sans Extra Condensed"/>
                      </a:endParaRPr>
                    </a:p>
                  </a:txBody>
                  <a:tcPr marT="45725" marB="45725" marR="91450" marL="91450" anchor="ctr"/>
                </a:tc>
              </a:tr>
              <a:tr h="755575">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Update Professor McGuire</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Every Tuesday</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In-Person &amp; Emails</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All Group Members</a:t>
                      </a:r>
                      <a:endParaRPr>
                        <a:latin typeface="Fira Sans Extra Condensed"/>
                        <a:ea typeface="Fira Sans Extra Condensed"/>
                        <a:cs typeface="Fira Sans Extra Condensed"/>
                        <a:sym typeface="Fira Sans Extra Condensed"/>
                      </a:endParaRPr>
                    </a:p>
                  </a:txBody>
                  <a:tcPr marT="45725" marB="45725" marR="91450" marL="91450" anchor="ctr"/>
                </a:tc>
              </a:tr>
              <a:tr h="755575">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Project Review</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At Every Milestone</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iMessage GC</a:t>
                      </a:r>
                      <a:endParaRPr>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Discord</a:t>
                      </a:r>
                      <a:endParaRPr>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In-Person</a:t>
                      </a:r>
                      <a:endParaRPr>
                        <a:latin typeface="Fira Sans Extra Condensed"/>
                        <a:ea typeface="Fira Sans Extra Condensed"/>
                        <a:cs typeface="Fira Sans Extra Condensed"/>
                        <a:sym typeface="Fira Sans Extra Condensed"/>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 sz="1400" u="none" cap="none" strike="noStrike">
                          <a:solidFill>
                            <a:srgbClr val="434343"/>
                          </a:solidFill>
                          <a:latin typeface="Fira Sans Extra Condensed"/>
                          <a:ea typeface="Fira Sans Extra Condensed"/>
                          <a:cs typeface="Fira Sans Extra Condensed"/>
                          <a:sym typeface="Fira Sans Extra Condensed"/>
                        </a:rPr>
                        <a:t>All Group Members</a:t>
                      </a:r>
                      <a:endParaRPr>
                        <a:latin typeface="Fira Sans Extra Condensed"/>
                        <a:ea typeface="Fira Sans Extra Condensed"/>
                        <a:cs typeface="Fira Sans Extra Condensed"/>
                        <a:sym typeface="Fira Sans Extra Condensed"/>
                      </a:endParaRPr>
                    </a:p>
                  </a:txBody>
                  <a:tcPr marT="45725" marB="45725" marR="91450" marL="91450" anchor="ctr"/>
                </a:tc>
              </a:tr>
            </a:tbl>
          </a:graphicData>
        </a:graphic>
      </p:graphicFrame>
      <p:grpSp>
        <p:nvGrpSpPr>
          <p:cNvPr id="492" name="Google Shape;492;p42"/>
          <p:cNvGrpSpPr/>
          <p:nvPr/>
        </p:nvGrpSpPr>
        <p:grpSpPr>
          <a:xfrm>
            <a:off x="1723799" y="408849"/>
            <a:ext cx="482100" cy="463200"/>
            <a:chOff x="3549800" y="3085832"/>
            <a:chExt cx="482100" cy="463200"/>
          </a:xfrm>
        </p:grpSpPr>
        <p:sp>
          <p:nvSpPr>
            <p:cNvPr id="493" name="Google Shape;493;p42"/>
            <p:cNvSpPr/>
            <p:nvPr/>
          </p:nvSpPr>
          <p:spPr>
            <a:xfrm>
              <a:off x="3549800" y="3085832"/>
              <a:ext cx="482100" cy="463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4" name="Google Shape;494;p42"/>
            <p:cNvGrpSpPr/>
            <p:nvPr/>
          </p:nvGrpSpPr>
          <p:grpSpPr>
            <a:xfrm>
              <a:off x="3651969" y="3189456"/>
              <a:ext cx="271188" cy="269392"/>
              <a:chOff x="580725" y="3617925"/>
              <a:chExt cx="299325" cy="297375"/>
            </a:xfrm>
          </p:grpSpPr>
          <p:sp>
            <p:nvSpPr>
              <p:cNvPr id="495" name="Google Shape;495;p4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0" name="Google Shape;500;p42"/>
          <p:cNvGrpSpPr/>
          <p:nvPr/>
        </p:nvGrpSpPr>
        <p:grpSpPr>
          <a:xfrm>
            <a:off x="6948513" y="400535"/>
            <a:ext cx="482100" cy="463200"/>
            <a:chOff x="3549800" y="3085832"/>
            <a:chExt cx="482100" cy="463200"/>
          </a:xfrm>
        </p:grpSpPr>
        <p:sp>
          <p:nvSpPr>
            <p:cNvPr id="501" name="Google Shape;501;p42"/>
            <p:cNvSpPr/>
            <p:nvPr/>
          </p:nvSpPr>
          <p:spPr>
            <a:xfrm>
              <a:off x="3549800" y="3085832"/>
              <a:ext cx="482100" cy="4632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 name="Google Shape;502;p42"/>
            <p:cNvGrpSpPr/>
            <p:nvPr/>
          </p:nvGrpSpPr>
          <p:grpSpPr>
            <a:xfrm>
              <a:off x="3651969" y="3189456"/>
              <a:ext cx="271188" cy="269392"/>
              <a:chOff x="580725" y="3617925"/>
              <a:chExt cx="299325" cy="297375"/>
            </a:xfrm>
          </p:grpSpPr>
          <p:sp>
            <p:nvSpPr>
              <p:cNvPr id="503" name="Google Shape;503;p4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txBox="1"/>
          <p:nvPr>
            <p:ph idx="9" type="ctrTitle"/>
          </p:nvPr>
        </p:nvSpPr>
        <p:spPr>
          <a:xfrm>
            <a:off x="1325324" y="90164"/>
            <a:ext cx="6493349" cy="521209"/>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3200">
                <a:solidFill>
                  <a:schemeClr val="lt1"/>
                </a:solidFill>
                <a:latin typeface="Fjalla One"/>
                <a:ea typeface="Fjalla One"/>
                <a:cs typeface="Fjalla One"/>
                <a:sym typeface="Fjalla One"/>
              </a:rPr>
              <a:t>WORK BREAKDOWN STRUCTURE</a:t>
            </a:r>
            <a:endParaRPr sz="3200">
              <a:solidFill>
                <a:schemeClr val="lt1"/>
              </a:solidFill>
              <a:latin typeface="Fjalla One"/>
              <a:ea typeface="Fjalla One"/>
              <a:cs typeface="Fjalla One"/>
              <a:sym typeface="Fjalla One"/>
            </a:endParaRPr>
          </a:p>
        </p:txBody>
      </p:sp>
      <p:cxnSp>
        <p:nvCxnSpPr>
          <p:cNvPr id="513" name="Google Shape;513;p43"/>
          <p:cNvCxnSpPr/>
          <p:nvPr/>
        </p:nvCxnSpPr>
        <p:spPr>
          <a:xfrm rot="10800000">
            <a:off x="1190625" y="2714700"/>
            <a:ext cx="0" cy="2428800"/>
          </a:xfrm>
          <a:prstGeom prst="straightConnector1">
            <a:avLst/>
          </a:prstGeom>
          <a:noFill/>
          <a:ln cap="flat" cmpd="sng" w="9525">
            <a:solidFill>
              <a:schemeClr val="dk2"/>
            </a:solidFill>
            <a:prstDash val="solid"/>
            <a:round/>
            <a:headEnd len="sm" w="sm" type="none"/>
            <a:tailEnd len="sm" w="sm" type="none"/>
          </a:ln>
        </p:spPr>
      </p:cxnSp>
      <p:cxnSp>
        <p:nvCxnSpPr>
          <p:cNvPr id="514" name="Google Shape;514;p43"/>
          <p:cNvCxnSpPr/>
          <p:nvPr/>
        </p:nvCxnSpPr>
        <p:spPr>
          <a:xfrm rot="10800000">
            <a:off x="7956550" y="0"/>
            <a:ext cx="0" cy="2428800"/>
          </a:xfrm>
          <a:prstGeom prst="straightConnector1">
            <a:avLst/>
          </a:prstGeom>
          <a:noFill/>
          <a:ln cap="flat" cmpd="sng" w="9525">
            <a:solidFill>
              <a:schemeClr val="dk2"/>
            </a:solidFill>
            <a:prstDash val="solid"/>
            <a:round/>
            <a:headEnd len="sm" w="sm" type="none"/>
            <a:tailEnd len="sm" w="sm" type="none"/>
          </a:ln>
        </p:spPr>
      </p:cxnSp>
      <p:pic>
        <p:nvPicPr>
          <p:cNvPr id="515" name="Google Shape;515;p43"/>
          <p:cNvPicPr preferRelativeResize="0"/>
          <p:nvPr/>
        </p:nvPicPr>
        <p:blipFill rotWithShape="1">
          <a:blip r:embed="rId3">
            <a:alphaModFix/>
          </a:blip>
          <a:srcRect b="0" l="6695" r="0" t="0"/>
          <a:stretch/>
        </p:blipFill>
        <p:spPr>
          <a:xfrm>
            <a:off x="1585270" y="679077"/>
            <a:ext cx="5973459" cy="4374259"/>
          </a:xfrm>
          <a:prstGeom prst="rect">
            <a:avLst/>
          </a:prstGeom>
          <a:noFill/>
          <a:ln cap="flat" cmpd="sng" w="9525">
            <a:solidFill>
              <a:srgbClr val="43434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cxnSp>
        <p:nvCxnSpPr>
          <p:cNvPr id="520" name="Google Shape;520;p44"/>
          <p:cNvCxnSpPr/>
          <p:nvPr/>
        </p:nvCxnSpPr>
        <p:spPr>
          <a:xfrm>
            <a:off x="471560" y="0"/>
            <a:ext cx="0" cy="5143500"/>
          </a:xfrm>
          <a:prstGeom prst="straightConnector1">
            <a:avLst/>
          </a:prstGeom>
          <a:noFill/>
          <a:ln cap="flat" cmpd="sng" w="9525">
            <a:solidFill>
              <a:schemeClr val="hlink"/>
            </a:solidFill>
            <a:prstDash val="solid"/>
            <a:round/>
            <a:headEnd len="sm" w="sm" type="none"/>
            <a:tailEnd len="sm" w="sm" type="none"/>
          </a:ln>
        </p:spPr>
      </p:cxnSp>
      <p:pic>
        <p:nvPicPr>
          <p:cNvPr id="521" name="Google Shape;521;p44"/>
          <p:cNvPicPr preferRelativeResize="0"/>
          <p:nvPr/>
        </p:nvPicPr>
        <p:blipFill rotWithShape="1">
          <a:blip r:embed="rId3">
            <a:alphaModFix/>
          </a:blip>
          <a:srcRect b="0" l="0" r="0" t="0"/>
          <a:stretch/>
        </p:blipFill>
        <p:spPr>
          <a:xfrm>
            <a:off x="976417" y="179854"/>
            <a:ext cx="7981844" cy="4783791"/>
          </a:xfrm>
          <a:prstGeom prst="rect">
            <a:avLst/>
          </a:prstGeom>
          <a:noFill/>
          <a:ln cap="flat" cmpd="sng" w="9525">
            <a:solidFill>
              <a:srgbClr val="434343"/>
            </a:solidFill>
            <a:prstDash val="solid"/>
            <a:round/>
            <a:headEnd len="sm" w="sm" type="none"/>
            <a:tailEnd len="sm" w="sm" type="none"/>
          </a:ln>
        </p:spPr>
      </p:pic>
      <p:sp>
        <p:nvSpPr>
          <p:cNvPr id="522" name="Google Shape;522;p44"/>
          <p:cNvSpPr/>
          <p:nvPr/>
        </p:nvSpPr>
        <p:spPr>
          <a:xfrm rot="-5400000">
            <a:off x="-1031148" y="2357329"/>
            <a:ext cx="3005418" cy="521208"/>
          </a:xfrm>
          <a:prstGeom prst="roundRect">
            <a:avLst>
              <a:gd fmla="val 16667" name="adj"/>
            </a:avLst>
          </a:prstGeom>
          <a:solidFill>
            <a:srgbClr val="434343"/>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3" name="Google Shape;523;p44"/>
          <p:cNvSpPr txBox="1"/>
          <p:nvPr/>
        </p:nvSpPr>
        <p:spPr>
          <a:xfrm rot="-5400000">
            <a:off x="-989956" y="2357328"/>
            <a:ext cx="2890329" cy="52120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3200" u="none" cap="none" strike="noStrike">
                <a:solidFill>
                  <a:schemeClr val="lt1"/>
                </a:solidFill>
                <a:latin typeface="Fjalla One"/>
                <a:ea typeface="Fjalla One"/>
                <a:cs typeface="Fjalla One"/>
                <a:sym typeface="Fjalla One"/>
              </a:rPr>
              <a:t>GANTT CHART</a:t>
            </a:r>
            <a:endParaRPr>
              <a:latin typeface="Fjalla One"/>
              <a:ea typeface="Fjalla One"/>
              <a:cs typeface="Fjalla One"/>
              <a:sym typeface="Fjall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5"/>
          <p:cNvSpPr/>
          <p:nvPr/>
        </p:nvSpPr>
        <p:spPr>
          <a:xfrm rot="-5400000">
            <a:off x="-1949867" y="2311146"/>
            <a:ext cx="4668043" cy="521208"/>
          </a:xfrm>
          <a:prstGeom prst="roundRect">
            <a:avLst>
              <a:gd fmla="val 16667" name="adj"/>
            </a:avLst>
          </a:prstGeom>
          <a:solidFill>
            <a:srgbClr val="434343"/>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29" name="Google Shape;529;p45"/>
          <p:cNvPicPr preferRelativeResize="0"/>
          <p:nvPr/>
        </p:nvPicPr>
        <p:blipFill rotWithShape="1">
          <a:blip r:embed="rId3">
            <a:alphaModFix/>
          </a:blip>
          <a:srcRect b="0" l="0" r="0" t="0"/>
          <a:stretch/>
        </p:blipFill>
        <p:spPr>
          <a:xfrm>
            <a:off x="804297" y="569062"/>
            <a:ext cx="8216153" cy="4005375"/>
          </a:xfrm>
          <a:prstGeom prst="rect">
            <a:avLst/>
          </a:prstGeom>
          <a:noFill/>
          <a:ln cap="flat" cmpd="sng" w="9525">
            <a:solidFill>
              <a:srgbClr val="434343"/>
            </a:solidFill>
            <a:prstDash val="solid"/>
            <a:round/>
            <a:headEnd len="sm" w="sm" type="none"/>
            <a:tailEnd len="sm" w="sm" type="none"/>
          </a:ln>
        </p:spPr>
      </p:pic>
      <p:cxnSp>
        <p:nvCxnSpPr>
          <p:cNvPr id="530" name="Google Shape;530;p45"/>
          <p:cNvCxnSpPr/>
          <p:nvPr/>
        </p:nvCxnSpPr>
        <p:spPr>
          <a:xfrm>
            <a:off x="397601" y="0"/>
            <a:ext cx="0" cy="5143500"/>
          </a:xfrm>
          <a:prstGeom prst="straightConnector1">
            <a:avLst/>
          </a:prstGeom>
          <a:noFill/>
          <a:ln cap="flat" cmpd="sng" w="9525">
            <a:solidFill>
              <a:schemeClr val="hlink"/>
            </a:solidFill>
            <a:prstDash val="solid"/>
            <a:round/>
            <a:headEnd len="sm" w="sm" type="none"/>
            <a:tailEnd len="sm" w="sm" type="none"/>
          </a:ln>
        </p:spPr>
      </p:cxnSp>
      <p:sp>
        <p:nvSpPr>
          <p:cNvPr id="531" name="Google Shape;531;p45"/>
          <p:cNvSpPr txBox="1"/>
          <p:nvPr/>
        </p:nvSpPr>
        <p:spPr>
          <a:xfrm rot="-5400000">
            <a:off x="-1966217" y="2311145"/>
            <a:ext cx="4668045" cy="52120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3200" u="none" cap="none" strike="noStrike">
                <a:solidFill>
                  <a:schemeClr val="lt1"/>
                </a:solidFill>
                <a:latin typeface="Fjalla One"/>
                <a:ea typeface="Fjalla One"/>
                <a:cs typeface="Fjalla One"/>
                <a:sym typeface="Fjalla One"/>
              </a:rPr>
              <a:t>DEPENDENCY GRAPH</a:t>
            </a:r>
            <a:endParaRPr>
              <a:latin typeface="Fjalla One"/>
              <a:ea typeface="Fjalla One"/>
              <a:cs typeface="Fjalla One"/>
              <a:sym typeface="Fjall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1000"/>
                                        <p:tgtEl>
                                          <p:spTgt spid="5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6"/>
          <p:cNvSpPr/>
          <p:nvPr/>
        </p:nvSpPr>
        <p:spPr>
          <a:xfrm rot="-5400000">
            <a:off x="-1949867" y="2311146"/>
            <a:ext cx="4668043" cy="521208"/>
          </a:xfrm>
          <a:prstGeom prst="roundRect">
            <a:avLst>
              <a:gd fmla="val 16667" name="adj"/>
            </a:avLst>
          </a:prstGeom>
          <a:solidFill>
            <a:srgbClr val="434343"/>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7" name="Google Shape;537;p46"/>
          <p:cNvCxnSpPr/>
          <p:nvPr/>
        </p:nvCxnSpPr>
        <p:spPr>
          <a:xfrm>
            <a:off x="397601" y="0"/>
            <a:ext cx="0" cy="5143500"/>
          </a:xfrm>
          <a:prstGeom prst="straightConnector1">
            <a:avLst/>
          </a:prstGeom>
          <a:noFill/>
          <a:ln cap="flat" cmpd="sng" w="9525">
            <a:solidFill>
              <a:schemeClr val="hlink"/>
            </a:solidFill>
            <a:prstDash val="solid"/>
            <a:round/>
            <a:headEnd len="sm" w="sm" type="none"/>
            <a:tailEnd len="sm" w="sm" type="none"/>
          </a:ln>
        </p:spPr>
      </p:cxnSp>
      <p:sp>
        <p:nvSpPr>
          <p:cNvPr id="538" name="Google Shape;538;p46"/>
          <p:cNvSpPr txBox="1"/>
          <p:nvPr/>
        </p:nvSpPr>
        <p:spPr>
          <a:xfrm rot="-5400000">
            <a:off x="-1966217" y="2311145"/>
            <a:ext cx="4668045" cy="52120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3200" u="none" cap="none" strike="noStrike">
                <a:solidFill>
                  <a:schemeClr val="lt1"/>
                </a:solidFill>
                <a:latin typeface="Fjalla One"/>
                <a:ea typeface="Fjalla One"/>
                <a:cs typeface="Fjalla One"/>
                <a:sym typeface="Fjalla One"/>
              </a:rPr>
              <a:t>DEPENDENCY GRAPH</a:t>
            </a:r>
            <a:endParaRPr>
              <a:latin typeface="Fjalla One"/>
              <a:ea typeface="Fjalla One"/>
              <a:cs typeface="Fjalla One"/>
              <a:sym typeface="Fjalla One"/>
            </a:endParaRPr>
          </a:p>
        </p:txBody>
      </p:sp>
      <p:pic>
        <p:nvPicPr>
          <p:cNvPr id="539" name="Google Shape;539;p46"/>
          <p:cNvPicPr preferRelativeResize="0"/>
          <p:nvPr/>
        </p:nvPicPr>
        <p:blipFill rotWithShape="1">
          <a:blip r:embed="rId3">
            <a:alphaModFix/>
          </a:blip>
          <a:srcRect b="0" l="0" r="0" t="0"/>
          <a:stretch/>
        </p:blipFill>
        <p:spPr>
          <a:xfrm>
            <a:off x="799994" y="1223080"/>
            <a:ext cx="8220456" cy="2697337"/>
          </a:xfrm>
          <a:prstGeom prst="rect">
            <a:avLst/>
          </a:prstGeom>
          <a:noFill/>
          <a:ln cap="flat" cmpd="sng" w="9525">
            <a:solidFill>
              <a:srgbClr val="43434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